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056499-F1F8-4A4E-A6D7-14A8D577C6C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C8E74C-798C-4BD6-87FB-CF0E6CC8D323}">
      <dgm:prSet phldrT="[Текст]"/>
      <dgm:spPr/>
      <dgm:t>
        <a:bodyPr/>
        <a:lstStyle/>
        <a:p>
          <a:r>
            <a:rPr lang="ru-RU" dirty="0" smtClean="0"/>
            <a:t>ЛИДЕР</a:t>
          </a:r>
          <a:endParaRPr lang="ru-RU" dirty="0"/>
        </a:p>
      </dgm:t>
    </dgm:pt>
    <dgm:pt modelId="{78669EC3-204F-4BED-9FFD-45DB9B4E021B}" type="parTrans" cxnId="{86818521-061C-4CDF-BDD9-C0680840C5D3}">
      <dgm:prSet/>
      <dgm:spPr/>
      <dgm:t>
        <a:bodyPr/>
        <a:lstStyle/>
        <a:p>
          <a:endParaRPr lang="ru-RU"/>
        </a:p>
      </dgm:t>
    </dgm:pt>
    <dgm:pt modelId="{1443A6E3-578B-4AD3-B13F-2DB85A805B89}" type="sibTrans" cxnId="{86818521-061C-4CDF-BDD9-C0680840C5D3}">
      <dgm:prSet/>
      <dgm:spPr/>
      <dgm:t>
        <a:bodyPr/>
        <a:lstStyle/>
        <a:p>
          <a:endParaRPr lang="ru-RU"/>
        </a:p>
      </dgm:t>
    </dgm:pt>
    <dgm:pt modelId="{FA6EAB6A-B29A-4A35-A765-7975C1124D8B}">
      <dgm:prSet phldrT="[Текст]"/>
      <dgm:spPr/>
      <dgm:t>
        <a:bodyPr/>
        <a:lstStyle/>
        <a:p>
          <a:r>
            <a:rPr lang="ru-RU" dirty="0" smtClean="0"/>
            <a:t>Руководитель</a:t>
          </a:r>
          <a:endParaRPr lang="ru-RU" dirty="0"/>
        </a:p>
      </dgm:t>
    </dgm:pt>
    <dgm:pt modelId="{AF88CEE5-4E40-47E4-8A17-752FE64FB65F}" type="parTrans" cxnId="{907A1611-C4AB-44C9-BD14-0964BE5B3D0A}">
      <dgm:prSet/>
      <dgm:spPr/>
      <dgm:t>
        <a:bodyPr/>
        <a:lstStyle/>
        <a:p>
          <a:endParaRPr lang="ru-RU"/>
        </a:p>
      </dgm:t>
    </dgm:pt>
    <dgm:pt modelId="{8A7A8D5D-39DC-422B-A673-26DEA323CA5B}" type="sibTrans" cxnId="{907A1611-C4AB-44C9-BD14-0964BE5B3D0A}">
      <dgm:prSet/>
      <dgm:spPr/>
      <dgm:t>
        <a:bodyPr/>
        <a:lstStyle/>
        <a:p>
          <a:endParaRPr lang="ru-RU"/>
        </a:p>
      </dgm:t>
    </dgm:pt>
    <dgm:pt modelId="{728FBDE3-43E7-409B-AC78-DC2708C2EFDA}">
      <dgm:prSet phldrT="[Текст]"/>
      <dgm:spPr/>
      <dgm:t>
        <a:bodyPr/>
        <a:lstStyle/>
        <a:p>
          <a:r>
            <a:rPr lang="ru-RU" dirty="0" smtClean="0"/>
            <a:t>Командир</a:t>
          </a:r>
          <a:endParaRPr lang="ru-RU" dirty="0"/>
        </a:p>
      </dgm:t>
    </dgm:pt>
    <dgm:pt modelId="{5FB97F71-2730-4C33-B305-1C85C65D282D}" type="parTrans" cxnId="{F6F2365A-23A7-4D7C-96E5-70141B4F93D9}">
      <dgm:prSet/>
      <dgm:spPr/>
      <dgm:t>
        <a:bodyPr/>
        <a:lstStyle/>
        <a:p>
          <a:endParaRPr lang="ru-RU"/>
        </a:p>
      </dgm:t>
    </dgm:pt>
    <dgm:pt modelId="{5FCE7EFA-C243-4543-8C29-988A360E59C2}" type="sibTrans" cxnId="{F6F2365A-23A7-4D7C-96E5-70141B4F93D9}">
      <dgm:prSet/>
      <dgm:spPr/>
      <dgm:t>
        <a:bodyPr/>
        <a:lstStyle/>
        <a:p>
          <a:endParaRPr lang="ru-RU"/>
        </a:p>
      </dgm:t>
    </dgm:pt>
    <dgm:pt modelId="{5E4EBD17-28B3-4F18-B848-DEBC3B311546}">
      <dgm:prSet phldrT="[Текст]"/>
      <dgm:spPr/>
      <dgm:t>
        <a:bodyPr/>
        <a:lstStyle/>
        <a:p>
          <a:r>
            <a:rPr lang="ru-RU" dirty="0" smtClean="0"/>
            <a:t>Правитель</a:t>
          </a:r>
          <a:endParaRPr lang="ru-RU" dirty="0"/>
        </a:p>
      </dgm:t>
    </dgm:pt>
    <dgm:pt modelId="{7A330E41-E447-49B6-B44F-3BD00A376688}" type="parTrans" cxnId="{D96800AE-6963-4159-85DC-3B0E8DFF73B4}">
      <dgm:prSet/>
      <dgm:spPr/>
      <dgm:t>
        <a:bodyPr/>
        <a:lstStyle/>
        <a:p>
          <a:endParaRPr lang="ru-RU"/>
        </a:p>
      </dgm:t>
    </dgm:pt>
    <dgm:pt modelId="{28A2395C-518B-4D85-9084-04A7A651282B}" type="sibTrans" cxnId="{D96800AE-6963-4159-85DC-3B0E8DFF73B4}">
      <dgm:prSet/>
      <dgm:spPr/>
      <dgm:t>
        <a:bodyPr/>
        <a:lstStyle/>
        <a:p>
          <a:endParaRPr lang="ru-RU"/>
        </a:p>
      </dgm:t>
    </dgm:pt>
    <dgm:pt modelId="{884CC094-EFF7-4D0A-9BE5-17F7048AC14F}">
      <dgm:prSet phldrT="[Текст]"/>
      <dgm:spPr/>
      <dgm:t>
        <a:bodyPr/>
        <a:lstStyle/>
        <a:p>
          <a:r>
            <a:rPr lang="ru-RU" dirty="0" smtClean="0"/>
            <a:t>Ведущий</a:t>
          </a:r>
          <a:endParaRPr lang="ru-RU" dirty="0"/>
        </a:p>
      </dgm:t>
    </dgm:pt>
    <dgm:pt modelId="{938050C4-845C-4A3D-BEEE-A2B125B890BB}" type="parTrans" cxnId="{BC58A0B6-D9C8-46DC-B8B0-0AFC5FD55B56}">
      <dgm:prSet/>
      <dgm:spPr/>
      <dgm:t>
        <a:bodyPr/>
        <a:lstStyle/>
        <a:p>
          <a:endParaRPr lang="ru-RU"/>
        </a:p>
      </dgm:t>
    </dgm:pt>
    <dgm:pt modelId="{5F051B5B-C3FE-43BD-AFC5-D70233FC15BC}" type="sibTrans" cxnId="{BC58A0B6-D9C8-46DC-B8B0-0AFC5FD55B56}">
      <dgm:prSet/>
      <dgm:spPr/>
      <dgm:t>
        <a:bodyPr/>
        <a:lstStyle/>
        <a:p>
          <a:endParaRPr lang="ru-RU"/>
        </a:p>
      </dgm:t>
    </dgm:pt>
    <dgm:pt modelId="{E4CD2B84-9F5C-408F-8712-9D0BC64EAA46}" type="pres">
      <dgm:prSet presAssocID="{4E056499-F1F8-4A4E-A6D7-14A8D577C6C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B41E1A-1694-467B-8A2C-7B14795B2C01}" type="pres">
      <dgm:prSet presAssocID="{4E056499-F1F8-4A4E-A6D7-14A8D577C6CA}" presName="matrix" presStyleCnt="0"/>
      <dgm:spPr/>
    </dgm:pt>
    <dgm:pt modelId="{2B3B86A5-F5B1-4EE3-B100-18838D660849}" type="pres">
      <dgm:prSet presAssocID="{4E056499-F1F8-4A4E-A6D7-14A8D577C6CA}" presName="tile1" presStyleLbl="node1" presStyleIdx="0" presStyleCnt="4"/>
      <dgm:spPr/>
      <dgm:t>
        <a:bodyPr/>
        <a:lstStyle/>
        <a:p>
          <a:endParaRPr lang="ru-RU"/>
        </a:p>
      </dgm:t>
    </dgm:pt>
    <dgm:pt modelId="{5E45B71B-5339-4E6A-B807-1AA64E8A82DF}" type="pres">
      <dgm:prSet presAssocID="{4E056499-F1F8-4A4E-A6D7-14A8D577C6C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E9707-4FB1-42E6-965B-3953A1E523B0}" type="pres">
      <dgm:prSet presAssocID="{4E056499-F1F8-4A4E-A6D7-14A8D577C6CA}" presName="tile2" presStyleLbl="node1" presStyleIdx="1" presStyleCnt="4"/>
      <dgm:spPr/>
      <dgm:t>
        <a:bodyPr/>
        <a:lstStyle/>
        <a:p>
          <a:endParaRPr lang="ru-RU"/>
        </a:p>
      </dgm:t>
    </dgm:pt>
    <dgm:pt modelId="{AA5376B1-4F4E-4B8C-B047-2D90C83ED482}" type="pres">
      <dgm:prSet presAssocID="{4E056499-F1F8-4A4E-A6D7-14A8D577C6C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4ADB05-86A8-46DB-BC78-807372937CF9}" type="pres">
      <dgm:prSet presAssocID="{4E056499-F1F8-4A4E-A6D7-14A8D577C6CA}" presName="tile3" presStyleLbl="node1" presStyleIdx="2" presStyleCnt="4"/>
      <dgm:spPr/>
      <dgm:t>
        <a:bodyPr/>
        <a:lstStyle/>
        <a:p>
          <a:endParaRPr lang="ru-RU"/>
        </a:p>
      </dgm:t>
    </dgm:pt>
    <dgm:pt modelId="{6C3785F1-7C8F-4B4F-95DD-65F614CACB52}" type="pres">
      <dgm:prSet presAssocID="{4E056499-F1F8-4A4E-A6D7-14A8D577C6C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05293A-AE6E-4B87-8267-34FF0BCD907B}" type="pres">
      <dgm:prSet presAssocID="{4E056499-F1F8-4A4E-A6D7-14A8D577C6CA}" presName="tile4" presStyleLbl="node1" presStyleIdx="3" presStyleCnt="4"/>
      <dgm:spPr/>
      <dgm:t>
        <a:bodyPr/>
        <a:lstStyle/>
        <a:p>
          <a:endParaRPr lang="ru-RU"/>
        </a:p>
      </dgm:t>
    </dgm:pt>
    <dgm:pt modelId="{1FE568DD-C5D3-466D-8D6D-E1B8FC65D15F}" type="pres">
      <dgm:prSet presAssocID="{4E056499-F1F8-4A4E-A6D7-14A8D577C6C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4ABC9-290F-4A32-AF97-BFC0514D1E4C}" type="pres">
      <dgm:prSet presAssocID="{4E056499-F1F8-4A4E-A6D7-14A8D577C6C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8A0B6-D9C8-46DC-B8B0-0AFC5FD55B56}" srcId="{D5C8E74C-798C-4BD6-87FB-CF0E6CC8D323}" destId="{884CC094-EFF7-4D0A-9BE5-17F7048AC14F}" srcOrd="3" destOrd="0" parTransId="{938050C4-845C-4A3D-BEEE-A2B125B890BB}" sibTransId="{5F051B5B-C3FE-43BD-AFC5-D70233FC15BC}"/>
    <dgm:cxn modelId="{3401C44F-C2F5-47AE-A53D-4603C5D0DC98}" type="presOf" srcId="{5E4EBD17-28B3-4F18-B848-DEBC3B311546}" destId="{6C3785F1-7C8F-4B4F-95DD-65F614CACB52}" srcOrd="1" destOrd="0" presId="urn:microsoft.com/office/officeart/2005/8/layout/matrix1"/>
    <dgm:cxn modelId="{7713A533-D566-4449-978D-96DD81CDC5DA}" type="presOf" srcId="{4E056499-F1F8-4A4E-A6D7-14A8D577C6CA}" destId="{E4CD2B84-9F5C-408F-8712-9D0BC64EAA46}" srcOrd="0" destOrd="0" presId="urn:microsoft.com/office/officeart/2005/8/layout/matrix1"/>
    <dgm:cxn modelId="{D6A64F8C-23DB-4D0B-91FB-1AEEEC58233C}" type="presOf" srcId="{5E4EBD17-28B3-4F18-B848-DEBC3B311546}" destId="{694ADB05-86A8-46DB-BC78-807372937CF9}" srcOrd="0" destOrd="0" presId="urn:microsoft.com/office/officeart/2005/8/layout/matrix1"/>
    <dgm:cxn modelId="{AA162499-8581-4E39-B0FF-2F9C000FA5A6}" type="presOf" srcId="{FA6EAB6A-B29A-4A35-A765-7975C1124D8B}" destId="{5E45B71B-5339-4E6A-B807-1AA64E8A82DF}" srcOrd="1" destOrd="0" presId="urn:microsoft.com/office/officeart/2005/8/layout/matrix1"/>
    <dgm:cxn modelId="{F6F2365A-23A7-4D7C-96E5-70141B4F93D9}" srcId="{D5C8E74C-798C-4BD6-87FB-CF0E6CC8D323}" destId="{728FBDE3-43E7-409B-AC78-DC2708C2EFDA}" srcOrd="1" destOrd="0" parTransId="{5FB97F71-2730-4C33-B305-1C85C65D282D}" sibTransId="{5FCE7EFA-C243-4543-8C29-988A360E59C2}"/>
    <dgm:cxn modelId="{CD9E325B-288A-4A94-8F88-2EF0329DC236}" type="presOf" srcId="{D5C8E74C-798C-4BD6-87FB-CF0E6CC8D323}" destId="{3AB4ABC9-290F-4A32-AF97-BFC0514D1E4C}" srcOrd="0" destOrd="0" presId="urn:microsoft.com/office/officeart/2005/8/layout/matrix1"/>
    <dgm:cxn modelId="{D96800AE-6963-4159-85DC-3B0E8DFF73B4}" srcId="{D5C8E74C-798C-4BD6-87FB-CF0E6CC8D323}" destId="{5E4EBD17-28B3-4F18-B848-DEBC3B311546}" srcOrd="2" destOrd="0" parTransId="{7A330E41-E447-49B6-B44F-3BD00A376688}" sibTransId="{28A2395C-518B-4D85-9084-04A7A651282B}"/>
    <dgm:cxn modelId="{42C2286D-FFAC-4868-9529-706F8866DBCA}" type="presOf" srcId="{FA6EAB6A-B29A-4A35-A765-7975C1124D8B}" destId="{2B3B86A5-F5B1-4EE3-B100-18838D660849}" srcOrd="0" destOrd="0" presId="urn:microsoft.com/office/officeart/2005/8/layout/matrix1"/>
    <dgm:cxn modelId="{31BB1EF4-5F93-4F38-A2ED-69519F8021E3}" type="presOf" srcId="{728FBDE3-43E7-409B-AC78-DC2708C2EFDA}" destId="{AA5376B1-4F4E-4B8C-B047-2D90C83ED482}" srcOrd="1" destOrd="0" presId="urn:microsoft.com/office/officeart/2005/8/layout/matrix1"/>
    <dgm:cxn modelId="{86818521-061C-4CDF-BDD9-C0680840C5D3}" srcId="{4E056499-F1F8-4A4E-A6D7-14A8D577C6CA}" destId="{D5C8E74C-798C-4BD6-87FB-CF0E6CC8D323}" srcOrd="0" destOrd="0" parTransId="{78669EC3-204F-4BED-9FFD-45DB9B4E021B}" sibTransId="{1443A6E3-578B-4AD3-B13F-2DB85A805B89}"/>
    <dgm:cxn modelId="{A3B6560C-346B-4EC7-AF92-AB24F38BEADA}" type="presOf" srcId="{884CC094-EFF7-4D0A-9BE5-17F7048AC14F}" destId="{8005293A-AE6E-4B87-8267-34FF0BCD907B}" srcOrd="0" destOrd="0" presId="urn:microsoft.com/office/officeart/2005/8/layout/matrix1"/>
    <dgm:cxn modelId="{F8740D7B-17BF-49AC-B8B2-21B76203E2BF}" type="presOf" srcId="{884CC094-EFF7-4D0A-9BE5-17F7048AC14F}" destId="{1FE568DD-C5D3-466D-8D6D-E1B8FC65D15F}" srcOrd="1" destOrd="0" presId="urn:microsoft.com/office/officeart/2005/8/layout/matrix1"/>
    <dgm:cxn modelId="{907A1611-C4AB-44C9-BD14-0964BE5B3D0A}" srcId="{D5C8E74C-798C-4BD6-87FB-CF0E6CC8D323}" destId="{FA6EAB6A-B29A-4A35-A765-7975C1124D8B}" srcOrd="0" destOrd="0" parTransId="{AF88CEE5-4E40-47E4-8A17-752FE64FB65F}" sibTransId="{8A7A8D5D-39DC-422B-A673-26DEA323CA5B}"/>
    <dgm:cxn modelId="{10BE6DE4-CBCC-4DED-A14B-CC6A8EBBE17E}" type="presOf" srcId="{728FBDE3-43E7-409B-AC78-DC2708C2EFDA}" destId="{FABE9707-4FB1-42E6-965B-3953A1E523B0}" srcOrd="0" destOrd="0" presId="urn:microsoft.com/office/officeart/2005/8/layout/matrix1"/>
    <dgm:cxn modelId="{7ABD67E1-2F16-4615-ADDB-96D9B3206EF2}" type="presParOf" srcId="{E4CD2B84-9F5C-408F-8712-9D0BC64EAA46}" destId="{D7B41E1A-1694-467B-8A2C-7B14795B2C01}" srcOrd="0" destOrd="0" presId="urn:microsoft.com/office/officeart/2005/8/layout/matrix1"/>
    <dgm:cxn modelId="{DA2F87E5-235A-4DEA-B23F-684D8DAD6C82}" type="presParOf" srcId="{D7B41E1A-1694-467B-8A2C-7B14795B2C01}" destId="{2B3B86A5-F5B1-4EE3-B100-18838D660849}" srcOrd="0" destOrd="0" presId="urn:microsoft.com/office/officeart/2005/8/layout/matrix1"/>
    <dgm:cxn modelId="{9043A731-2525-46CA-8A3E-72D8F718D794}" type="presParOf" srcId="{D7B41E1A-1694-467B-8A2C-7B14795B2C01}" destId="{5E45B71B-5339-4E6A-B807-1AA64E8A82DF}" srcOrd="1" destOrd="0" presId="urn:microsoft.com/office/officeart/2005/8/layout/matrix1"/>
    <dgm:cxn modelId="{74F304B0-A426-434D-A46C-F0D4D5D1950A}" type="presParOf" srcId="{D7B41E1A-1694-467B-8A2C-7B14795B2C01}" destId="{FABE9707-4FB1-42E6-965B-3953A1E523B0}" srcOrd="2" destOrd="0" presId="urn:microsoft.com/office/officeart/2005/8/layout/matrix1"/>
    <dgm:cxn modelId="{D31FAB04-7E42-4228-A38A-DABCAB4FD763}" type="presParOf" srcId="{D7B41E1A-1694-467B-8A2C-7B14795B2C01}" destId="{AA5376B1-4F4E-4B8C-B047-2D90C83ED482}" srcOrd="3" destOrd="0" presId="urn:microsoft.com/office/officeart/2005/8/layout/matrix1"/>
    <dgm:cxn modelId="{86C13B59-57D9-47A2-913F-C3C754A8B6B4}" type="presParOf" srcId="{D7B41E1A-1694-467B-8A2C-7B14795B2C01}" destId="{694ADB05-86A8-46DB-BC78-807372937CF9}" srcOrd="4" destOrd="0" presId="urn:microsoft.com/office/officeart/2005/8/layout/matrix1"/>
    <dgm:cxn modelId="{477C438F-6C31-4D05-83C6-B8E7ED0FCFF1}" type="presParOf" srcId="{D7B41E1A-1694-467B-8A2C-7B14795B2C01}" destId="{6C3785F1-7C8F-4B4F-95DD-65F614CACB52}" srcOrd="5" destOrd="0" presId="urn:microsoft.com/office/officeart/2005/8/layout/matrix1"/>
    <dgm:cxn modelId="{CB3E0789-B65D-46DD-A353-84B7CB59F512}" type="presParOf" srcId="{D7B41E1A-1694-467B-8A2C-7B14795B2C01}" destId="{8005293A-AE6E-4B87-8267-34FF0BCD907B}" srcOrd="6" destOrd="0" presId="urn:microsoft.com/office/officeart/2005/8/layout/matrix1"/>
    <dgm:cxn modelId="{488FED5F-8CBB-4AC2-B629-7BAFDC249E5E}" type="presParOf" srcId="{D7B41E1A-1694-467B-8A2C-7B14795B2C01}" destId="{1FE568DD-C5D3-466D-8D6D-E1B8FC65D15F}" srcOrd="7" destOrd="0" presId="urn:microsoft.com/office/officeart/2005/8/layout/matrix1"/>
    <dgm:cxn modelId="{068A16C1-E7D5-49F2-8845-094C51CB907F}" type="presParOf" srcId="{E4CD2B84-9F5C-408F-8712-9D0BC64EAA46}" destId="{3AB4ABC9-290F-4A32-AF97-BFC0514D1E4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2279C0-5C0B-45CA-B9A8-A80C7DA9335A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829A5B-8E6E-400A-8440-DF8D8F6FBFC3}">
      <dgm:prSet phldrT="[Текст]" custT="1"/>
      <dgm:spPr/>
      <dgm:t>
        <a:bodyPr/>
        <a:lstStyle/>
        <a:p>
          <a:r>
            <a:rPr lang="ru-RU" sz="4000" smtClean="0"/>
            <a:t>Лидеры</a:t>
          </a:r>
          <a:endParaRPr lang="ru-RU" sz="4000" dirty="0"/>
        </a:p>
      </dgm:t>
    </dgm:pt>
    <dgm:pt modelId="{734886A4-B13B-4A5D-87B2-19E3887DAE28}" type="parTrans" cxnId="{FCCBB0D1-CA05-4FD5-8FFC-5C4DA50545E7}">
      <dgm:prSet/>
      <dgm:spPr/>
      <dgm:t>
        <a:bodyPr/>
        <a:lstStyle/>
        <a:p>
          <a:endParaRPr lang="ru-RU"/>
        </a:p>
      </dgm:t>
    </dgm:pt>
    <dgm:pt modelId="{4D45A4EB-993B-4724-8D67-321FD55781FB}" type="sibTrans" cxnId="{FCCBB0D1-CA05-4FD5-8FFC-5C4DA50545E7}">
      <dgm:prSet/>
      <dgm:spPr/>
      <dgm:t>
        <a:bodyPr/>
        <a:lstStyle/>
        <a:p>
          <a:endParaRPr lang="ru-RU"/>
        </a:p>
      </dgm:t>
    </dgm:pt>
    <dgm:pt modelId="{B493ADE4-C49B-44AA-A79F-A5E53F04771A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smtClean="0"/>
            <a:t>Формальные</a:t>
          </a:r>
          <a:r>
            <a:rPr lang="ru-RU" sz="1800" dirty="0" smtClean="0"/>
            <a:t> (являются руководители организаций, которые могут одновременно быть неформальными лидерами или не быть таковыми) </a:t>
          </a:r>
        </a:p>
        <a:p>
          <a:r>
            <a:rPr lang="ru-RU" sz="1800" dirty="0" smtClean="0"/>
            <a:t>- </a:t>
          </a:r>
          <a:r>
            <a:rPr lang="ru-RU" sz="1800" b="1" u="sng" dirty="0" smtClean="0"/>
            <a:t>Неформальные</a:t>
          </a:r>
          <a:r>
            <a:rPr lang="ru-RU" sz="1800" dirty="0" smtClean="0"/>
            <a:t>  (люди, которые не связаны с возможностью применения силы, принуждением, давлением, обусловленным положением в организации (должность, статус) или официальными, формальными полномочиями)</a:t>
          </a:r>
          <a:endParaRPr lang="ru-RU" sz="1800" dirty="0"/>
        </a:p>
      </dgm:t>
    </dgm:pt>
    <dgm:pt modelId="{AC6DC6EB-4F4C-43C4-9BF6-BFABB35A6DBD}" type="parTrans" cxnId="{469184C3-7ABF-45C4-B3A9-2CB071810175}">
      <dgm:prSet/>
      <dgm:spPr/>
      <dgm:t>
        <a:bodyPr/>
        <a:lstStyle/>
        <a:p>
          <a:endParaRPr lang="ru-RU"/>
        </a:p>
      </dgm:t>
    </dgm:pt>
    <dgm:pt modelId="{D22C0782-5AE5-4E66-A394-F6C18C423C01}" type="sibTrans" cxnId="{469184C3-7ABF-45C4-B3A9-2CB071810175}">
      <dgm:prSet/>
      <dgm:spPr/>
      <dgm:t>
        <a:bodyPr/>
        <a:lstStyle/>
        <a:p>
          <a:endParaRPr lang="ru-RU"/>
        </a:p>
      </dgm:t>
    </dgm:pt>
    <dgm:pt modelId="{5616EE39-2E46-4B08-BE70-6EEFB35F89B0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err="1" smtClean="0"/>
            <a:t>Микролидеры</a:t>
          </a:r>
          <a:r>
            <a:rPr lang="ru-RU" sz="1800" dirty="0" smtClean="0"/>
            <a:t> (функционирует во внутренней среде организации, сосредоточен на решении текущих вопросов, его управление реактивно и </a:t>
          </a:r>
          <a:r>
            <a:rPr lang="ru-RU" sz="1800" dirty="0" err="1" smtClean="0"/>
            <a:t>ситуативно</a:t>
          </a:r>
          <a:r>
            <a:rPr lang="ru-RU" sz="1800" dirty="0" smtClean="0"/>
            <a:t>)</a:t>
          </a:r>
        </a:p>
        <a:p>
          <a:r>
            <a:rPr lang="ru-RU" sz="1800" dirty="0" smtClean="0"/>
            <a:t>- </a:t>
          </a:r>
          <a:r>
            <a:rPr lang="ru-RU" sz="1800" b="1" u="sng" dirty="0" err="1" smtClean="0"/>
            <a:t>Макролидеры</a:t>
          </a:r>
          <a:r>
            <a:rPr lang="ru-RU" sz="1800" dirty="0" smtClean="0"/>
            <a:t> (ориентирован на будущее, внешнюю среду, построение отношений между людьми внутри организации посредством создания организационной культуры)</a:t>
          </a:r>
          <a:endParaRPr lang="ru-RU" sz="1800" dirty="0"/>
        </a:p>
      </dgm:t>
    </dgm:pt>
    <dgm:pt modelId="{9E92A36B-6744-432D-A034-5676BBBD95C1}" type="parTrans" cxnId="{C5C4DA41-0AFC-49FF-9AD1-AD55796FA010}">
      <dgm:prSet/>
      <dgm:spPr/>
      <dgm:t>
        <a:bodyPr/>
        <a:lstStyle/>
        <a:p>
          <a:endParaRPr lang="ru-RU"/>
        </a:p>
      </dgm:t>
    </dgm:pt>
    <dgm:pt modelId="{8E665657-3667-485B-AFC9-43E45C9CF20B}" type="sibTrans" cxnId="{C5C4DA41-0AFC-49FF-9AD1-AD55796FA010}">
      <dgm:prSet/>
      <dgm:spPr/>
      <dgm:t>
        <a:bodyPr/>
        <a:lstStyle/>
        <a:p>
          <a:endParaRPr lang="ru-RU"/>
        </a:p>
      </dgm:t>
    </dgm:pt>
    <dgm:pt modelId="{F17C457B-C62F-4453-B1CA-286A921FCDDA}">
      <dgm:prSet phldrT="[Текст]" custT="1"/>
      <dgm:spPr/>
      <dgm:t>
        <a:bodyPr/>
        <a:lstStyle/>
        <a:p>
          <a:r>
            <a:rPr lang="ru-RU" sz="1800" dirty="0" smtClean="0"/>
            <a:t>- </a:t>
          </a:r>
          <a:r>
            <a:rPr lang="ru-RU" sz="1800" b="1" u="sng" dirty="0" smtClean="0"/>
            <a:t>Постоянные</a:t>
          </a:r>
          <a:r>
            <a:rPr lang="ru-RU" sz="1800" dirty="0" smtClean="0"/>
            <a:t> (управляют группой длительный период времени, их отношения с членами группы являются устоявшимися и прочными)</a:t>
          </a:r>
        </a:p>
        <a:p>
          <a:r>
            <a:rPr lang="ru-RU" sz="1800" dirty="0" smtClean="0"/>
            <a:t>- </a:t>
          </a:r>
          <a:r>
            <a:rPr lang="ru-RU" sz="1800" b="1" u="sng" dirty="0" smtClean="0"/>
            <a:t>Временные</a:t>
          </a:r>
          <a:r>
            <a:rPr lang="ru-RU" sz="1800" dirty="0" smtClean="0"/>
            <a:t> (могут появляться или назначаться для решения какой-либо единичной проблемы или организации единичного мероприятия)</a:t>
          </a:r>
          <a:endParaRPr lang="ru-RU" sz="1800" dirty="0"/>
        </a:p>
      </dgm:t>
    </dgm:pt>
    <dgm:pt modelId="{AF6AE5B4-8E4C-49CF-A2C0-FFF972BB4EBA}" type="parTrans" cxnId="{68657013-324F-4C09-BC5F-CC8852D4C5CC}">
      <dgm:prSet/>
      <dgm:spPr/>
      <dgm:t>
        <a:bodyPr/>
        <a:lstStyle/>
        <a:p>
          <a:endParaRPr lang="ru-RU"/>
        </a:p>
      </dgm:t>
    </dgm:pt>
    <dgm:pt modelId="{29D1E01F-18FF-4ED6-B066-83EEEF0CDB07}" type="sibTrans" cxnId="{68657013-324F-4C09-BC5F-CC8852D4C5CC}">
      <dgm:prSet/>
      <dgm:spPr/>
      <dgm:t>
        <a:bodyPr/>
        <a:lstStyle/>
        <a:p>
          <a:endParaRPr lang="ru-RU"/>
        </a:p>
      </dgm:t>
    </dgm:pt>
    <dgm:pt modelId="{398AD403-66C7-412D-8108-AD23A5A08EF1}" type="pres">
      <dgm:prSet presAssocID="{462279C0-5C0B-45CA-B9A8-A80C7DA9335A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131CBA0-BB5C-42FB-856E-286EF1718558}" type="pres">
      <dgm:prSet presAssocID="{39829A5B-8E6E-400A-8440-DF8D8F6FBFC3}" presName="roof" presStyleLbl="dkBgShp" presStyleIdx="0" presStyleCnt="2" custScaleY="41667" custLinFactNeighborY="-14583"/>
      <dgm:spPr/>
      <dgm:t>
        <a:bodyPr/>
        <a:lstStyle/>
        <a:p>
          <a:endParaRPr lang="ru-RU"/>
        </a:p>
      </dgm:t>
    </dgm:pt>
    <dgm:pt modelId="{7BB524C7-4DDA-4B4F-81B5-A735820C200F}" type="pres">
      <dgm:prSet presAssocID="{39829A5B-8E6E-400A-8440-DF8D8F6FBFC3}" presName="pillars" presStyleCnt="0"/>
      <dgm:spPr/>
    </dgm:pt>
    <dgm:pt modelId="{284EF77D-B845-4E20-8CAA-80B953437DCE}" type="pres">
      <dgm:prSet presAssocID="{39829A5B-8E6E-400A-8440-DF8D8F6FBFC3}" presName="pillar1" presStyleLbl="node1" presStyleIdx="0" presStyleCnt="3" custScaleY="1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08303C-BFEE-42A6-AF63-0F186C541BD4}" type="pres">
      <dgm:prSet presAssocID="{5616EE39-2E46-4B08-BE70-6EEFB35F89B0}" presName="pillarX" presStyleLbl="node1" presStyleIdx="1" presStyleCnt="3" custScaleY="133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51596-3599-4EF0-A415-785212B435DF}" type="pres">
      <dgm:prSet presAssocID="{F17C457B-C62F-4453-B1CA-286A921FCDDA}" presName="pillarX" presStyleLbl="node1" presStyleIdx="2" presStyleCnt="3" custScaleY="134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F0C025-D5E1-4C88-8C21-5F368403C2DC}" type="pres">
      <dgm:prSet presAssocID="{39829A5B-8E6E-400A-8440-DF8D8F6FBFC3}" presName="base" presStyleLbl="dkBgShp" presStyleIdx="1" presStyleCnt="2"/>
      <dgm:spPr/>
    </dgm:pt>
  </dgm:ptLst>
  <dgm:cxnLst>
    <dgm:cxn modelId="{6D2E501D-C834-42D9-AEE0-98E764360D51}" type="presOf" srcId="{F17C457B-C62F-4453-B1CA-286A921FCDDA}" destId="{36051596-3599-4EF0-A415-785212B435DF}" srcOrd="0" destOrd="0" presId="urn:microsoft.com/office/officeart/2005/8/layout/hList3"/>
    <dgm:cxn modelId="{68657013-324F-4C09-BC5F-CC8852D4C5CC}" srcId="{39829A5B-8E6E-400A-8440-DF8D8F6FBFC3}" destId="{F17C457B-C62F-4453-B1CA-286A921FCDDA}" srcOrd="2" destOrd="0" parTransId="{AF6AE5B4-8E4C-49CF-A2C0-FFF972BB4EBA}" sibTransId="{29D1E01F-18FF-4ED6-B066-83EEEF0CDB07}"/>
    <dgm:cxn modelId="{CE323335-8FFA-4F18-A1A5-34DE8CFC8B8E}" type="presOf" srcId="{5616EE39-2E46-4B08-BE70-6EEFB35F89B0}" destId="{4808303C-BFEE-42A6-AF63-0F186C541BD4}" srcOrd="0" destOrd="0" presId="urn:microsoft.com/office/officeart/2005/8/layout/hList3"/>
    <dgm:cxn modelId="{469184C3-7ABF-45C4-B3A9-2CB071810175}" srcId="{39829A5B-8E6E-400A-8440-DF8D8F6FBFC3}" destId="{B493ADE4-C49B-44AA-A79F-A5E53F04771A}" srcOrd="0" destOrd="0" parTransId="{AC6DC6EB-4F4C-43C4-9BF6-BFABB35A6DBD}" sibTransId="{D22C0782-5AE5-4E66-A394-F6C18C423C01}"/>
    <dgm:cxn modelId="{C5C4DA41-0AFC-49FF-9AD1-AD55796FA010}" srcId="{39829A5B-8E6E-400A-8440-DF8D8F6FBFC3}" destId="{5616EE39-2E46-4B08-BE70-6EEFB35F89B0}" srcOrd="1" destOrd="0" parTransId="{9E92A36B-6744-432D-A034-5676BBBD95C1}" sibTransId="{8E665657-3667-485B-AFC9-43E45C9CF20B}"/>
    <dgm:cxn modelId="{FCCBB0D1-CA05-4FD5-8FFC-5C4DA50545E7}" srcId="{462279C0-5C0B-45CA-B9A8-A80C7DA9335A}" destId="{39829A5B-8E6E-400A-8440-DF8D8F6FBFC3}" srcOrd="0" destOrd="0" parTransId="{734886A4-B13B-4A5D-87B2-19E3887DAE28}" sibTransId="{4D45A4EB-993B-4724-8D67-321FD55781FB}"/>
    <dgm:cxn modelId="{84867C11-AF10-48EF-B151-DC038DBA766D}" type="presOf" srcId="{462279C0-5C0B-45CA-B9A8-A80C7DA9335A}" destId="{398AD403-66C7-412D-8108-AD23A5A08EF1}" srcOrd="0" destOrd="0" presId="urn:microsoft.com/office/officeart/2005/8/layout/hList3"/>
    <dgm:cxn modelId="{2D37E865-F1C2-44F1-B174-A520F83E7E0A}" type="presOf" srcId="{B493ADE4-C49B-44AA-A79F-A5E53F04771A}" destId="{284EF77D-B845-4E20-8CAA-80B953437DCE}" srcOrd="0" destOrd="0" presId="urn:microsoft.com/office/officeart/2005/8/layout/hList3"/>
    <dgm:cxn modelId="{A188574D-B701-462D-BC89-09B853990F38}" type="presOf" srcId="{39829A5B-8E6E-400A-8440-DF8D8F6FBFC3}" destId="{E131CBA0-BB5C-42FB-856E-286EF1718558}" srcOrd="0" destOrd="0" presId="urn:microsoft.com/office/officeart/2005/8/layout/hList3"/>
    <dgm:cxn modelId="{D9F59444-1E5E-4ECB-A3F2-EA5EE0DD353A}" type="presParOf" srcId="{398AD403-66C7-412D-8108-AD23A5A08EF1}" destId="{E131CBA0-BB5C-42FB-856E-286EF1718558}" srcOrd="0" destOrd="0" presId="urn:microsoft.com/office/officeart/2005/8/layout/hList3"/>
    <dgm:cxn modelId="{BF3D2BED-E21A-4D5B-BBB1-A9F929B73EAA}" type="presParOf" srcId="{398AD403-66C7-412D-8108-AD23A5A08EF1}" destId="{7BB524C7-4DDA-4B4F-81B5-A735820C200F}" srcOrd="1" destOrd="0" presId="urn:microsoft.com/office/officeart/2005/8/layout/hList3"/>
    <dgm:cxn modelId="{1204BA04-1141-4C7E-8222-B0B9AC286567}" type="presParOf" srcId="{7BB524C7-4DDA-4B4F-81B5-A735820C200F}" destId="{284EF77D-B845-4E20-8CAA-80B953437DCE}" srcOrd="0" destOrd="0" presId="urn:microsoft.com/office/officeart/2005/8/layout/hList3"/>
    <dgm:cxn modelId="{B3CD1673-6F28-4661-8390-C15511A631E5}" type="presParOf" srcId="{7BB524C7-4DDA-4B4F-81B5-A735820C200F}" destId="{4808303C-BFEE-42A6-AF63-0F186C541BD4}" srcOrd="1" destOrd="0" presId="urn:microsoft.com/office/officeart/2005/8/layout/hList3"/>
    <dgm:cxn modelId="{CDFD77E1-EAB4-44FA-A19B-D09062D762AE}" type="presParOf" srcId="{7BB524C7-4DDA-4B4F-81B5-A735820C200F}" destId="{36051596-3599-4EF0-A415-785212B435DF}" srcOrd="2" destOrd="0" presId="urn:microsoft.com/office/officeart/2005/8/layout/hList3"/>
    <dgm:cxn modelId="{1F3C0E5E-CC7B-42EA-82B8-9CE31D33D1D4}" type="presParOf" srcId="{398AD403-66C7-412D-8108-AD23A5A08EF1}" destId="{9BF0C025-D5E1-4C88-8C21-5F368403C2D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FEEC67D-740E-4331-A334-6CAD0E0BEBC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A0A976-6A40-4E87-81C8-0A9FE404AE1D}">
      <dgm:prSet phldrT="[Текст]" custT="1"/>
      <dgm:spPr/>
      <dgm:t>
        <a:bodyPr/>
        <a:lstStyle/>
        <a:p>
          <a:r>
            <a:rPr lang="ru-RU" sz="1600" b="1" dirty="0" smtClean="0"/>
            <a:t>Менеджеры-трудяги </a:t>
          </a:r>
          <a:endParaRPr lang="ru-RU" sz="1600" dirty="0"/>
        </a:p>
      </dgm:t>
    </dgm:pt>
    <dgm:pt modelId="{EAC0C25C-25CF-44B6-AC37-C33D0D6F65B7}" type="parTrans" cxnId="{15256414-A6B2-42C2-B382-2FE9DF634B99}">
      <dgm:prSet/>
      <dgm:spPr/>
      <dgm:t>
        <a:bodyPr/>
        <a:lstStyle/>
        <a:p>
          <a:endParaRPr lang="ru-RU" sz="2000"/>
        </a:p>
      </dgm:t>
    </dgm:pt>
    <dgm:pt modelId="{BD89F4A8-6224-473D-A02F-658B2159F623}" type="sibTrans" cxnId="{15256414-A6B2-42C2-B382-2FE9DF634B99}">
      <dgm:prSet/>
      <dgm:spPr/>
      <dgm:t>
        <a:bodyPr/>
        <a:lstStyle/>
        <a:p>
          <a:endParaRPr lang="ru-RU" sz="2000"/>
        </a:p>
      </dgm:t>
    </dgm:pt>
    <dgm:pt modelId="{CBE5B660-62D1-4683-92EB-130C0F43A013}">
      <dgm:prSet phldrT="[Текст]" custT="1"/>
      <dgm:spPr/>
      <dgm:t>
        <a:bodyPr/>
        <a:lstStyle/>
        <a:p>
          <a:r>
            <a:rPr lang="ru-RU" sz="1600" b="1" dirty="0" smtClean="0"/>
            <a:t>«</a:t>
          </a:r>
          <a:r>
            <a:rPr lang="ru-RU" sz="1600" b="1" dirty="0" err="1" smtClean="0"/>
            <a:t>Реализатор</a:t>
          </a:r>
          <a:r>
            <a:rPr lang="ru-RU" sz="1600" b="1" dirty="0" smtClean="0"/>
            <a:t>»</a:t>
          </a:r>
          <a:endParaRPr lang="ru-RU" sz="1600" dirty="0"/>
        </a:p>
      </dgm:t>
    </dgm:pt>
    <dgm:pt modelId="{F6DA2B22-05E3-4799-9048-673D6D7BE82F}" type="parTrans" cxnId="{0691726E-5CA1-4791-B3FA-CAA1023CEFB6}">
      <dgm:prSet/>
      <dgm:spPr/>
      <dgm:t>
        <a:bodyPr/>
        <a:lstStyle/>
        <a:p>
          <a:endParaRPr lang="ru-RU" sz="2000"/>
        </a:p>
      </dgm:t>
    </dgm:pt>
    <dgm:pt modelId="{63F167B7-E68B-47E3-A61E-4938106EC71D}" type="sibTrans" cxnId="{0691726E-5CA1-4791-B3FA-CAA1023CEFB6}">
      <dgm:prSet/>
      <dgm:spPr/>
      <dgm:t>
        <a:bodyPr/>
        <a:lstStyle/>
        <a:p>
          <a:endParaRPr lang="ru-RU" sz="2000"/>
        </a:p>
      </dgm:t>
    </dgm:pt>
    <dgm:pt modelId="{61D6C436-B8E8-4C02-BCE2-C143313A5D74}">
      <dgm:prSet phldrT="[Текст]" custT="1"/>
      <dgm:spPr/>
      <dgm:t>
        <a:bodyPr/>
        <a:lstStyle/>
        <a:p>
          <a:r>
            <a:rPr lang="ru-RU" sz="1600" b="1" dirty="0" smtClean="0"/>
            <a:t>«Контролер»</a:t>
          </a:r>
          <a:endParaRPr lang="ru-RU" sz="1600" dirty="0"/>
        </a:p>
      </dgm:t>
    </dgm:pt>
    <dgm:pt modelId="{D08DC1DD-6029-4BA0-A31C-215D3564A62A}" type="parTrans" cxnId="{31DEC893-5FDA-4675-9F8B-D27FB411C8F6}">
      <dgm:prSet/>
      <dgm:spPr/>
      <dgm:t>
        <a:bodyPr/>
        <a:lstStyle/>
        <a:p>
          <a:endParaRPr lang="ru-RU" sz="2000"/>
        </a:p>
      </dgm:t>
    </dgm:pt>
    <dgm:pt modelId="{2D960642-55EA-4753-8728-AB472BF6B073}" type="sibTrans" cxnId="{31DEC893-5FDA-4675-9F8B-D27FB411C8F6}">
      <dgm:prSet/>
      <dgm:spPr/>
      <dgm:t>
        <a:bodyPr/>
        <a:lstStyle/>
        <a:p>
          <a:endParaRPr lang="ru-RU" sz="2000"/>
        </a:p>
      </dgm:t>
    </dgm:pt>
    <dgm:pt modelId="{5668B55C-3D3A-415E-B83A-1AC4783640EC}">
      <dgm:prSet phldrT="[Текст]" custT="1"/>
      <dgm:spPr/>
      <dgm:t>
        <a:bodyPr/>
        <a:lstStyle/>
        <a:p>
          <a:r>
            <a:rPr lang="ru-RU" sz="1600" b="1" dirty="0" smtClean="0"/>
            <a:t>Лидеры</a:t>
          </a:r>
          <a:endParaRPr lang="ru-RU" sz="1600" dirty="0"/>
        </a:p>
      </dgm:t>
    </dgm:pt>
    <dgm:pt modelId="{19DB4745-FBE9-4F8E-92CD-2EEB97E91B44}" type="parTrans" cxnId="{A26A9329-C2F0-4758-A13A-A18BF0C3BC46}">
      <dgm:prSet/>
      <dgm:spPr/>
      <dgm:t>
        <a:bodyPr/>
        <a:lstStyle/>
        <a:p>
          <a:endParaRPr lang="ru-RU" sz="2000"/>
        </a:p>
      </dgm:t>
    </dgm:pt>
    <dgm:pt modelId="{0DF1D48A-7B42-4123-AD2F-F7DD5A14685E}" type="sibTrans" cxnId="{A26A9329-C2F0-4758-A13A-A18BF0C3BC46}">
      <dgm:prSet/>
      <dgm:spPr/>
      <dgm:t>
        <a:bodyPr/>
        <a:lstStyle/>
        <a:p>
          <a:endParaRPr lang="ru-RU" sz="2000"/>
        </a:p>
      </dgm:t>
    </dgm:pt>
    <dgm:pt modelId="{D20CD9B1-C799-4028-9722-B4ACCD0BBCEA}">
      <dgm:prSet phldrT="[Текст]" custT="1"/>
      <dgm:spPr/>
      <dgm:t>
        <a:bodyPr/>
        <a:lstStyle/>
        <a:p>
          <a:r>
            <a:rPr lang="ru-RU" sz="1600" b="1" dirty="0" smtClean="0"/>
            <a:t>«Ведущий»</a:t>
          </a:r>
          <a:endParaRPr lang="ru-RU" sz="1600" dirty="0"/>
        </a:p>
      </dgm:t>
    </dgm:pt>
    <dgm:pt modelId="{9E53ED6F-6FBC-4068-AFE4-3D16963667E1}" type="parTrans" cxnId="{1946F4B0-8288-48B0-8F3E-2FAB8E5D1630}">
      <dgm:prSet/>
      <dgm:spPr/>
      <dgm:t>
        <a:bodyPr/>
        <a:lstStyle/>
        <a:p>
          <a:endParaRPr lang="ru-RU" sz="2000"/>
        </a:p>
      </dgm:t>
    </dgm:pt>
    <dgm:pt modelId="{ADE215AD-202E-4B39-8049-281CBD80F60E}" type="sibTrans" cxnId="{1946F4B0-8288-48B0-8F3E-2FAB8E5D1630}">
      <dgm:prSet/>
      <dgm:spPr/>
      <dgm:t>
        <a:bodyPr/>
        <a:lstStyle/>
        <a:p>
          <a:endParaRPr lang="ru-RU" sz="2000"/>
        </a:p>
      </dgm:t>
    </dgm:pt>
    <dgm:pt modelId="{240C5304-ADAC-476D-AC9F-C54B2E6C3850}">
      <dgm:prSet phldrT="[Текст]" custT="1"/>
      <dgm:spPr/>
      <dgm:t>
        <a:bodyPr/>
        <a:lstStyle/>
        <a:p>
          <a:r>
            <a:rPr lang="ru-RU" sz="1600" b="1" dirty="0" smtClean="0"/>
            <a:t>«</a:t>
          </a:r>
          <a:r>
            <a:rPr lang="ru-RU" sz="1600" b="1" dirty="0" err="1" smtClean="0"/>
            <a:t>Мотиватор</a:t>
          </a:r>
          <a:r>
            <a:rPr lang="ru-RU" sz="1600" b="1" dirty="0" smtClean="0"/>
            <a:t>» </a:t>
          </a:r>
          <a:endParaRPr lang="ru-RU" sz="1600" dirty="0"/>
        </a:p>
      </dgm:t>
    </dgm:pt>
    <dgm:pt modelId="{E2E0C9F9-B402-4386-81AF-8EC426707175}" type="parTrans" cxnId="{37E08C5D-B3A7-48DD-9046-1D9BF64F0B43}">
      <dgm:prSet/>
      <dgm:spPr/>
      <dgm:t>
        <a:bodyPr/>
        <a:lstStyle/>
        <a:p>
          <a:endParaRPr lang="ru-RU" sz="2000"/>
        </a:p>
      </dgm:t>
    </dgm:pt>
    <dgm:pt modelId="{49AA60F1-CC6A-4556-89B6-1C939A30E78B}" type="sibTrans" cxnId="{37E08C5D-B3A7-48DD-9046-1D9BF64F0B43}">
      <dgm:prSet/>
      <dgm:spPr/>
      <dgm:t>
        <a:bodyPr/>
        <a:lstStyle/>
        <a:p>
          <a:endParaRPr lang="ru-RU" sz="2000"/>
        </a:p>
      </dgm:t>
    </dgm:pt>
    <dgm:pt modelId="{56C3DF27-8819-4DBB-A523-6EEDEF56C04C}">
      <dgm:prSet phldrT="[Текст]" custT="1"/>
      <dgm:spPr/>
      <dgm:t>
        <a:bodyPr/>
        <a:lstStyle/>
        <a:p>
          <a:r>
            <a:rPr lang="ru-RU" sz="1500" b="1" dirty="0" smtClean="0"/>
            <a:t>Интеллектуалы</a:t>
          </a:r>
          <a:endParaRPr lang="ru-RU" sz="1500" dirty="0"/>
        </a:p>
      </dgm:t>
    </dgm:pt>
    <dgm:pt modelId="{3DBE06F5-2EC3-4B5C-82F7-C04146C5F5DE}" type="parTrans" cxnId="{FAF2B502-C42D-486F-ABD3-1E379094FEA4}">
      <dgm:prSet/>
      <dgm:spPr/>
      <dgm:t>
        <a:bodyPr/>
        <a:lstStyle/>
        <a:p>
          <a:endParaRPr lang="ru-RU" sz="2000"/>
        </a:p>
      </dgm:t>
    </dgm:pt>
    <dgm:pt modelId="{65FF4A97-847C-48A8-81B4-DA8A28020964}" type="sibTrans" cxnId="{FAF2B502-C42D-486F-ABD3-1E379094FEA4}">
      <dgm:prSet/>
      <dgm:spPr/>
      <dgm:t>
        <a:bodyPr/>
        <a:lstStyle/>
        <a:p>
          <a:endParaRPr lang="ru-RU" sz="2000"/>
        </a:p>
      </dgm:t>
    </dgm:pt>
    <dgm:pt modelId="{23030502-1C7D-4055-B407-9B324EF14E86}">
      <dgm:prSet phldrT="[Текст]" custT="1"/>
      <dgm:spPr/>
      <dgm:t>
        <a:bodyPr/>
        <a:lstStyle/>
        <a:p>
          <a:r>
            <a:rPr lang="ru-RU" sz="1600" b="1" dirty="0" smtClean="0"/>
            <a:t>«Генератор идей»</a:t>
          </a:r>
          <a:endParaRPr lang="ru-RU" sz="1600" dirty="0"/>
        </a:p>
      </dgm:t>
    </dgm:pt>
    <dgm:pt modelId="{73A591F4-119C-44CF-8FFD-A824CF913908}" type="parTrans" cxnId="{A66E7724-D047-488E-87AD-D5A8897BB5E2}">
      <dgm:prSet/>
      <dgm:spPr/>
      <dgm:t>
        <a:bodyPr/>
        <a:lstStyle/>
        <a:p>
          <a:endParaRPr lang="ru-RU" sz="2000"/>
        </a:p>
      </dgm:t>
    </dgm:pt>
    <dgm:pt modelId="{25E95198-A1C9-4EF1-B983-D48F54AF0D41}" type="sibTrans" cxnId="{A66E7724-D047-488E-87AD-D5A8897BB5E2}">
      <dgm:prSet/>
      <dgm:spPr/>
      <dgm:t>
        <a:bodyPr/>
        <a:lstStyle/>
        <a:p>
          <a:endParaRPr lang="ru-RU" sz="2000"/>
        </a:p>
      </dgm:t>
    </dgm:pt>
    <dgm:pt modelId="{759FC47D-0B76-443F-AA2E-829029714BF8}">
      <dgm:prSet phldrT="[Текст]" custT="1"/>
      <dgm:spPr/>
      <dgm:t>
        <a:bodyPr/>
        <a:lstStyle/>
        <a:p>
          <a:r>
            <a:rPr lang="ru-RU" sz="1600" b="1" dirty="0" smtClean="0"/>
            <a:t>«Аналитик» </a:t>
          </a:r>
          <a:endParaRPr lang="ru-RU" sz="1600" dirty="0"/>
        </a:p>
      </dgm:t>
    </dgm:pt>
    <dgm:pt modelId="{E0FE0965-072D-44BF-8CDC-E456DFD6B0AF}" type="parTrans" cxnId="{8DC4D1FB-FC30-4542-B252-FA82E7467647}">
      <dgm:prSet/>
      <dgm:spPr/>
      <dgm:t>
        <a:bodyPr/>
        <a:lstStyle/>
        <a:p>
          <a:endParaRPr lang="ru-RU" sz="2000"/>
        </a:p>
      </dgm:t>
    </dgm:pt>
    <dgm:pt modelId="{A9608A42-C99C-4C06-9895-BB68D6151E8D}" type="sibTrans" cxnId="{8DC4D1FB-FC30-4542-B252-FA82E7467647}">
      <dgm:prSet/>
      <dgm:spPr/>
      <dgm:t>
        <a:bodyPr/>
        <a:lstStyle/>
        <a:p>
          <a:endParaRPr lang="ru-RU" sz="2000"/>
        </a:p>
      </dgm:t>
    </dgm:pt>
    <dgm:pt modelId="{CFA49441-BF5C-4499-B301-98F2659317A7}">
      <dgm:prSet phldrT="[Текст]" custT="1"/>
      <dgm:spPr/>
      <dgm:t>
        <a:bodyPr/>
        <a:lstStyle/>
        <a:p>
          <a:r>
            <a:rPr lang="ru-RU" sz="1600" b="1" dirty="0" smtClean="0"/>
            <a:t>«Изыскатель» </a:t>
          </a:r>
          <a:endParaRPr lang="ru-RU" sz="1600" dirty="0"/>
        </a:p>
      </dgm:t>
    </dgm:pt>
    <dgm:pt modelId="{B409EA79-D0A4-4088-AA77-C66A4C022D91}" type="parTrans" cxnId="{518645F3-DE11-450A-9B90-D02C12B42DED}">
      <dgm:prSet/>
      <dgm:spPr/>
      <dgm:t>
        <a:bodyPr/>
        <a:lstStyle/>
        <a:p>
          <a:endParaRPr lang="ru-RU" sz="2000"/>
        </a:p>
      </dgm:t>
    </dgm:pt>
    <dgm:pt modelId="{7F143295-9A4A-40D8-919C-AB13229A0CE4}" type="sibTrans" cxnId="{518645F3-DE11-450A-9B90-D02C12B42DED}">
      <dgm:prSet/>
      <dgm:spPr/>
      <dgm:t>
        <a:bodyPr/>
        <a:lstStyle/>
        <a:p>
          <a:endParaRPr lang="ru-RU" sz="2000"/>
        </a:p>
      </dgm:t>
    </dgm:pt>
    <dgm:pt modelId="{454033D0-F764-48D4-8A5D-55191949E177}">
      <dgm:prSet phldrT="[Текст]" custT="1"/>
      <dgm:spPr/>
      <dgm:t>
        <a:bodyPr/>
        <a:lstStyle/>
        <a:p>
          <a:r>
            <a:rPr lang="ru-RU" sz="1500" b="1" dirty="0" smtClean="0"/>
            <a:t>Переговорщики</a:t>
          </a:r>
          <a:endParaRPr lang="ru-RU" sz="1500" dirty="0"/>
        </a:p>
      </dgm:t>
    </dgm:pt>
    <dgm:pt modelId="{E69BE2E1-AB85-4B2E-8B3F-A73888F4405D}" type="parTrans" cxnId="{36702EDA-B1EF-4A9D-9CBA-99CD36B31A38}">
      <dgm:prSet/>
      <dgm:spPr/>
      <dgm:t>
        <a:bodyPr/>
        <a:lstStyle/>
        <a:p>
          <a:endParaRPr lang="ru-RU" sz="2000"/>
        </a:p>
      </dgm:t>
    </dgm:pt>
    <dgm:pt modelId="{DE3E41DE-DD1F-4F3D-8541-A4FBAEA51D1F}" type="sibTrans" cxnId="{36702EDA-B1EF-4A9D-9CBA-99CD36B31A38}">
      <dgm:prSet/>
      <dgm:spPr/>
      <dgm:t>
        <a:bodyPr/>
        <a:lstStyle/>
        <a:p>
          <a:endParaRPr lang="ru-RU" sz="2000"/>
        </a:p>
      </dgm:t>
    </dgm:pt>
    <dgm:pt modelId="{13181660-CA8F-4C34-BA83-3958DBA2B545}">
      <dgm:prSet phldrT="[Текст]" custT="1"/>
      <dgm:spPr/>
      <dgm:t>
        <a:bodyPr/>
        <a:lstStyle/>
        <a:p>
          <a:r>
            <a:rPr lang="ru-RU" sz="1400" b="1" dirty="0" smtClean="0"/>
            <a:t>«</a:t>
          </a:r>
          <a:r>
            <a:rPr lang="ru-RU" sz="1400" b="1" dirty="0" err="1" smtClean="0"/>
            <a:t>Гармонизатор</a:t>
          </a:r>
          <a:r>
            <a:rPr lang="ru-RU" sz="1400" b="1" dirty="0" smtClean="0"/>
            <a:t>»</a:t>
          </a:r>
          <a:endParaRPr lang="ru-RU" sz="1400" dirty="0"/>
        </a:p>
      </dgm:t>
    </dgm:pt>
    <dgm:pt modelId="{5AC44ABD-F05E-447A-AECF-F78BCF6F1E0E}" type="parTrans" cxnId="{4CFBA598-EAF3-45A6-8F50-30C9C91416B4}">
      <dgm:prSet/>
      <dgm:spPr/>
      <dgm:t>
        <a:bodyPr/>
        <a:lstStyle/>
        <a:p>
          <a:endParaRPr lang="ru-RU" sz="2000"/>
        </a:p>
      </dgm:t>
    </dgm:pt>
    <dgm:pt modelId="{3D1CCCC8-E07A-457D-9658-921804F68370}" type="sibTrans" cxnId="{4CFBA598-EAF3-45A6-8F50-30C9C91416B4}">
      <dgm:prSet/>
      <dgm:spPr/>
      <dgm:t>
        <a:bodyPr/>
        <a:lstStyle/>
        <a:p>
          <a:endParaRPr lang="ru-RU" sz="2000"/>
        </a:p>
      </dgm:t>
    </dgm:pt>
    <dgm:pt modelId="{79F675D7-E7B9-4730-AD65-F7F07A6714AA}" type="pres">
      <dgm:prSet presAssocID="{BFEEC67D-740E-4331-A334-6CAD0E0BEB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5BC38B-5862-485A-9909-623524653154}" type="pres">
      <dgm:prSet presAssocID="{CFA0A976-6A40-4E87-81C8-0A9FE404AE1D}" presName="composite" presStyleCnt="0"/>
      <dgm:spPr/>
    </dgm:pt>
    <dgm:pt modelId="{5E88128A-CFCD-45A0-8064-D4044B886F01}" type="pres">
      <dgm:prSet presAssocID="{CFA0A976-6A40-4E87-81C8-0A9FE404AE1D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72C17E-2C11-4FD5-9FC0-98CB6EDBC1B4}" type="pres">
      <dgm:prSet presAssocID="{CFA0A976-6A40-4E87-81C8-0A9FE404AE1D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A2882D-261F-4B6B-8064-C6D3DABAD2A0}" type="pres">
      <dgm:prSet presAssocID="{BD89F4A8-6224-473D-A02F-658B2159F623}" presName="space" presStyleCnt="0"/>
      <dgm:spPr/>
    </dgm:pt>
    <dgm:pt modelId="{766759B9-8038-46CA-9974-6BF283C20CC8}" type="pres">
      <dgm:prSet presAssocID="{5668B55C-3D3A-415E-B83A-1AC4783640EC}" presName="composite" presStyleCnt="0"/>
      <dgm:spPr/>
    </dgm:pt>
    <dgm:pt modelId="{97B07768-377F-40A8-A6D5-5A016D0B9651}" type="pres">
      <dgm:prSet presAssocID="{5668B55C-3D3A-415E-B83A-1AC4783640EC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742452-11F1-41B0-A2A0-E3895E3D6D92}" type="pres">
      <dgm:prSet presAssocID="{5668B55C-3D3A-415E-B83A-1AC4783640EC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5F3DF-19BC-4EE3-86CA-9DED48420EB7}" type="pres">
      <dgm:prSet presAssocID="{0DF1D48A-7B42-4123-AD2F-F7DD5A14685E}" presName="space" presStyleCnt="0"/>
      <dgm:spPr/>
    </dgm:pt>
    <dgm:pt modelId="{AB0AB9C1-76E0-45F6-BCAB-2E139D2B8153}" type="pres">
      <dgm:prSet presAssocID="{56C3DF27-8819-4DBB-A523-6EEDEF56C04C}" presName="composite" presStyleCnt="0"/>
      <dgm:spPr/>
    </dgm:pt>
    <dgm:pt modelId="{A9BA7077-429D-47C0-A2EC-FC6BF299F008}" type="pres">
      <dgm:prSet presAssocID="{56C3DF27-8819-4DBB-A523-6EEDEF56C04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EC809-7977-49F3-B0DB-F49623565980}" type="pres">
      <dgm:prSet presAssocID="{56C3DF27-8819-4DBB-A523-6EEDEF56C04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C7AEB9-EA30-4DB3-BD67-EBF9DB4823EF}" type="pres">
      <dgm:prSet presAssocID="{65FF4A97-847C-48A8-81B4-DA8A28020964}" presName="space" presStyleCnt="0"/>
      <dgm:spPr/>
    </dgm:pt>
    <dgm:pt modelId="{125CC4D9-7998-489A-8481-4A62FB468D8B}" type="pres">
      <dgm:prSet presAssocID="{454033D0-F764-48D4-8A5D-55191949E177}" presName="composite" presStyleCnt="0"/>
      <dgm:spPr/>
    </dgm:pt>
    <dgm:pt modelId="{E18FDB66-A468-400A-8C80-6E71A40C6188}" type="pres">
      <dgm:prSet presAssocID="{454033D0-F764-48D4-8A5D-55191949E17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74BBC0-86A3-462B-88E4-CAC5356A2387}" type="pres">
      <dgm:prSet presAssocID="{454033D0-F764-48D4-8A5D-55191949E177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31E5AC-5694-46F9-B6E3-18CF0AC90181}" type="presOf" srcId="{CFA49441-BF5C-4499-B301-98F2659317A7}" destId="{3E74BBC0-86A3-462B-88E4-CAC5356A2387}" srcOrd="0" destOrd="1" presId="urn:microsoft.com/office/officeart/2005/8/layout/hList1"/>
    <dgm:cxn modelId="{9E5D0E28-62F5-45E3-B67E-A703F5AFE799}" type="presOf" srcId="{BFEEC67D-740E-4331-A334-6CAD0E0BEBCB}" destId="{79F675D7-E7B9-4730-AD65-F7F07A6714AA}" srcOrd="0" destOrd="0" presId="urn:microsoft.com/office/officeart/2005/8/layout/hList1"/>
    <dgm:cxn modelId="{518645F3-DE11-450A-9B90-D02C12B42DED}" srcId="{454033D0-F764-48D4-8A5D-55191949E177}" destId="{CFA49441-BF5C-4499-B301-98F2659317A7}" srcOrd="1" destOrd="0" parTransId="{B409EA79-D0A4-4088-AA77-C66A4C022D91}" sibTransId="{7F143295-9A4A-40D8-919C-AB13229A0CE4}"/>
    <dgm:cxn modelId="{E26CD895-D210-4372-B94E-A4B5B825FA03}" type="presOf" srcId="{56C3DF27-8819-4DBB-A523-6EEDEF56C04C}" destId="{A9BA7077-429D-47C0-A2EC-FC6BF299F008}" srcOrd="0" destOrd="0" presId="urn:microsoft.com/office/officeart/2005/8/layout/hList1"/>
    <dgm:cxn modelId="{FAF2B502-C42D-486F-ABD3-1E379094FEA4}" srcId="{BFEEC67D-740E-4331-A334-6CAD0E0BEBCB}" destId="{56C3DF27-8819-4DBB-A523-6EEDEF56C04C}" srcOrd="2" destOrd="0" parTransId="{3DBE06F5-2EC3-4B5C-82F7-C04146C5F5DE}" sibTransId="{65FF4A97-847C-48A8-81B4-DA8A28020964}"/>
    <dgm:cxn modelId="{6C5F48A6-3858-4C7D-9DEC-BFBA843B28BA}" type="presOf" srcId="{CFA0A976-6A40-4E87-81C8-0A9FE404AE1D}" destId="{5E88128A-CFCD-45A0-8064-D4044B886F01}" srcOrd="0" destOrd="0" presId="urn:microsoft.com/office/officeart/2005/8/layout/hList1"/>
    <dgm:cxn modelId="{0591C084-2BAF-4549-A3F5-C38220C96C22}" type="presOf" srcId="{13181660-CA8F-4C34-BA83-3958DBA2B545}" destId="{3E74BBC0-86A3-462B-88E4-CAC5356A2387}" srcOrd="0" destOrd="0" presId="urn:microsoft.com/office/officeart/2005/8/layout/hList1"/>
    <dgm:cxn modelId="{A26A9329-C2F0-4758-A13A-A18BF0C3BC46}" srcId="{BFEEC67D-740E-4331-A334-6CAD0E0BEBCB}" destId="{5668B55C-3D3A-415E-B83A-1AC4783640EC}" srcOrd="1" destOrd="0" parTransId="{19DB4745-FBE9-4F8E-92CD-2EEB97E91B44}" sibTransId="{0DF1D48A-7B42-4123-AD2F-F7DD5A14685E}"/>
    <dgm:cxn modelId="{636A9EF1-C98F-4E4C-8B8F-214951DAD438}" type="presOf" srcId="{D20CD9B1-C799-4028-9722-B4ACCD0BBCEA}" destId="{67742452-11F1-41B0-A2A0-E3895E3D6D92}" srcOrd="0" destOrd="0" presId="urn:microsoft.com/office/officeart/2005/8/layout/hList1"/>
    <dgm:cxn modelId="{37E08C5D-B3A7-48DD-9046-1D9BF64F0B43}" srcId="{5668B55C-3D3A-415E-B83A-1AC4783640EC}" destId="{240C5304-ADAC-476D-AC9F-C54B2E6C3850}" srcOrd="1" destOrd="0" parTransId="{E2E0C9F9-B402-4386-81AF-8EC426707175}" sibTransId="{49AA60F1-CC6A-4556-89B6-1C939A30E78B}"/>
    <dgm:cxn modelId="{DDF28483-91BA-405F-8481-9F00E9B2D072}" type="presOf" srcId="{61D6C436-B8E8-4C02-BCE2-C143313A5D74}" destId="{E272C17E-2C11-4FD5-9FC0-98CB6EDBC1B4}" srcOrd="0" destOrd="1" presId="urn:microsoft.com/office/officeart/2005/8/layout/hList1"/>
    <dgm:cxn modelId="{D9D03C99-6D69-4715-8705-E10E59AC3384}" type="presOf" srcId="{5668B55C-3D3A-415E-B83A-1AC4783640EC}" destId="{97B07768-377F-40A8-A6D5-5A016D0B9651}" srcOrd="0" destOrd="0" presId="urn:microsoft.com/office/officeart/2005/8/layout/hList1"/>
    <dgm:cxn modelId="{15256414-A6B2-42C2-B382-2FE9DF634B99}" srcId="{BFEEC67D-740E-4331-A334-6CAD0E0BEBCB}" destId="{CFA0A976-6A40-4E87-81C8-0A9FE404AE1D}" srcOrd="0" destOrd="0" parTransId="{EAC0C25C-25CF-44B6-AC37-C33D0D6F65B7}" sibTransId="{BD89F4A8-6224-473D-A02F-658B2159F623}"/>
    <dgm:cxn modelId="{8DC4D1FB-FC30-4542-B252-FA82E7467647}" srcId="{56C3DF27-8819-4DBB-A523-6EEDEF56C04C}" destId="{759FC47D-0B76-443F-AA2E-829029714BF8}" srcOrd="1" destOrd="0" parTransId="{E0FE0965-072D-44BF-8CDC-E456DFD6B0AF}" sibTransId="{A9608A42-C99C-4C06-9895-BB68D6151E8D}"/>
    <dgm:cxn modelId="{31DEC893-5FDA-4675-9F8B-D27FB411C8F6}" srcId="{CFA0A976-6A40-4E87-81C8-0A9FE404AE1D}" destId="{61D6C436-B8E8-4C02-BCE2-C143313A5D74}" srcOrd="1" destOrd="0" parTransId="{D08DC1DD-6029-4BA0-A31C-215D3564A62A}" sibTransId="{2D960642-55EA-4753-8728-AB472BF6B073}"/>
    <dgm:cxn modelId="{0691726E-5CA1-4791-B3FA-CAA1023CEFB6}" srcId="{CFA0A976-6A40-4E87-81C8-0A9FE404AE1D}" destId="{CBE5B660-62D1-4683-92EB-130C0F43A013}" srcOrd="0" destOrd="0" parTransId="{F6DA2B22-05E3-4799-9048-673D6D7BE82F}" sibTransId="{63F167B7-E68B-47E3-A61E-4938106EC71D}"/>
    <dgm:cxn modelId="{1946F4B0-8288-48B0-8F3E-2FAB8E5D1630}" srcId="{5668B55C-3D3A-415E-B83A-1AC4783640EC}" destId="{D20CD9B1-C799-4028-9722-B4ACCD0BBCEA}" srcOrd="0" destOrd="0" parTransId="{9E53ED6F-6FBC-4068-AFE4-3D16963667E1}" sibTransId="{ADE215AD-202E-4B39-8049-281CBD80F60E}"/>
    <dgm:cxn modelId="{4CFBA598-EAF3-45A6-8F50-30C9C91416B4}" srcId="{454033D0-F764-48D4-8A5D-55191949E177}" destId="{13181660-CA8F-4C34-BA83-3958DBA2B545}" srcOrd="0" destOrd="0" parTransId="{5AC44ABD-F05E-447A-AECF-F78BCF6F1E0E}" sibTransId="{3D1CCCC8-E07A-457D-9658-921804F68370}"/>
    <dgm:cxn modelId="{36702EDA-B1EF-4A9D-9CBA-99CD36B31A38}" srcId="{BFEEC67D-740E-4331-A334-6CAD0E0BEBCB}" destId="{454033D0-F764-48D4-8A5D-55191949E177}" srcOrd="3" destOrd="0" parTransId="{E69BE2E1-AB85-4B2E-8B3F-A73888F4405D}" sibTransId="{DE3E41DE-DD1F-4F3D-8541-A4FBAEA51D1F}"/>
    <dgm:cxn modelId="{C28EDCDA-3C19-4436-A50D-FE1C7DCC9EB9}" type="presOf" srcId="{240C5304-ADAC-476D-AC9F-C54B2E6C3850}" destId="{67742452-11F1-41B0-A2A0-E3895E3D6D92}" srcOrd="0" destOrd="1" presId="urn:microsoft.com/office/officeart/2005/8/layout/hList1"/>
    <dgm:cxn modelId="{7EC48EFF-99C8-4B41-8C24-5F55286C28B2}" type="presOf" srcId="{23030502-1C7D-4055-B407-9B324EF14E86}" destId="{501EC809-7977-49F3-B0DB-F49623565980}" srcOrd="0" destOrd="0" presId="urn:microsoft.com/office/officeart/2005/8/layout/hList1"/>
    <dgm:cxn modelId="{2EC07D1F-2CB9-4DB1-8CD6-C58F4C1ADD5A}" type="presOf" srcId="{454033D0-F764-48D4-8A5D-55191949E177}" destId="{E18FDB66-A468-400A-8C80-6E71A40C6188}" srcOrd="0" destOrd="0" presId="urn:microsoft.com/office/officeart/2005/8/layout/hList1"/>
    <dgm:cxn modelId="{A66E7724-D047-488E-87AD-D5A8897BB5E2}" srcId="{56C3DF27-8819-4DBB-A523-6EEDEF56C04C}" destId="{23030502-1C7D-4055-B407-9B324EF14E86}" srcOrd="0" destOrd="0" parTransId="{73A591F4-119C-44CF-8FFD-A824CF913908}" sibTransId="{25E95198-A1C9-4EF1-B983-D48F54AF0D41}"/>
    <dgm:cxn modelId="{3419DB80-FE2E-4D61-A56A-1ACAB153C94A}" type="presOf" srcId="{CBE5B660-62D1-4683-92EB-130C0F43A013}" destId="{E272C17E-2C11-4FD5-9FC0-98CB6EDBC1B4}" srcOrd="0" destOrd="0" presId="urn:microsoft.com/office/officeart/2005/8/layout/hList1"/>
    <dgm:cxn modelId="{85A3D757-D797-4CAA-94B5-1609212777E1}" type="presOf" srcId="{759FC47D-0B76-443F-AA2E-829029714BF8}" destId="{501EC809-7977-49F3-B0DB-F49623565980}" srcOrd="0" destOrd="1" presId="urn:microsoft.com/office/officeart/2005/8/layout/hList1"/>
    <dgm:cxn modelId="{8DD240DC-4486-4A24-9070-EEB24B7BEA81}" type="presParOf" srcId="{79F675D7-E7B9-4730-AD65-F7F07A6714AA}" destId="{DF5BC38B-5862-485A-9909-623524653154}" srcOrd="0" destOrd="0" presId="urn:microsoft.com/office/officeart/2005/8/layout/hList1"/>
    <dgm:cxn modelId="{6397F986-4193-4C6B-B083-19DA78A0EFDE}" type="presParOf" srcId="{DF5BC38B-5862-485A-9909-623524653154}" destId="{5E88128A-CFCD-45A0-8064-D4044B886F01}" srcOrd="0" destOrd="0" presId="urn:microsoft.com/office/officeart/2005/8/layout/hList1"/>
    <dgm:cxn modelId="{C32552F4-2612-4623-894E-6891B5D20DD2}" type="presParOf" srcId="{DF5BC38B-5862-485A-9909-623524653154}" destId="{E272C17E-2C11-4FD5-9FC0-98CB6EDBC1B4}" srcOrd="1" destOrd="0" presId="urn:microsoft.com/office/officeart/2005/8/layout/hList1"/>
    <dgm:cxn modelId="{30F5AD0D-9132-49D6-9AB2-783568996646}" type="presParOf" srcId="{79F675D7-E7B9-4730-AD65-F7F07A6714AA}" destId="{B0A2882D-261F-4B6B-8064-C6D3DABAD2A0}" srcOrd="1" destOrd="0" presId="urn:microsoft.com/office/officeart/2005/8/layout/hList1"/>
    <dgm:cxn modelId="{61746103-8043-4599-9AAC-2255FEE076F1}" type="presParOf" srcId="{79F675D7-E7B9-4730-AD65-F7F07A6714AA}" destId="{766759B9-8038-46CA-9974-6BF283C20CC8}" srcOrd="2" destOrd="0" presId="urn:microsoft.com/office/officeart/2005/8/layout/hList1"/>
    <dgm:cxn modelId="{3A76F008-9095-4E38-9CBE-910AD08A1577}" type="presParOf" srcId="{766759B9-8038-46CA-9974-6BF283C20CC8}" destId="{97B07768-377F-40A8-A6D5-5A016D0B9651}" srcOrd="0" destOrd="0" presId="urn:microsoft.com/office/officeart/2005/8/layout/hList1"/>
    <dgm:cxn modelId="{1F78E847-03AB-4A7A-88A6-9074C2F50FE7}" type="presParOf" srcId="{766759B9-8038-46CA-9974-6BF283C20CC8}" destId="{67742452-11F1-41B0-A2A0-E3895E3D6D92}" srcOrd="1" destOrd="0" presId="urn:microsoft.com/office/officeart/2005/8/layout/hList1"/>
    <dgm:cxn modelId="{5DFFD09E-9F9A-4D3E-9170-34AD326CD047}" type="presParOf" srcId="{79F675D7-E7B9-4730-AD65-F7F07A6714AA}" destId="{A875F3DF-19BC-4EE3-86CA-9DED48420EB7}" srcOrd="3" destOrd="0" presId="urn:microsoft.com/office/officeart/2005/8/layout/hList1"/>
    <dgm:cxn modelId="{94C44FA8-7EA3-4E90-94A6-5525FCD894D9}" type="presParOf" srcId="{79F675D7-E7B9-4730-AD65-F7F07A6714AA}" destId="{AB0AB9C1-76E0-45F6-BCAB-2E139D2B8153}" srcOrd="4" destOrd="0" presId="urn:microsoft.com/office/officeart/2005/8/layout/hList1"/>
    <dgm:cxn modelId="{AC21B476-3930-44EA-B334-1938158AF6ED}" type="presParOf" srcId="{AB0AB9C1-76E0-45F6-BCAB-2E139D2B8153}" destId="{A9BA7077-429D-47C0-A2EC-FC6BF299F008}" srcOrd="0" destOrd="0" presId="urn:microsoft.com/office/officeart/2005/8/layout/hList1"/>
    <dgm:cxn modelId="{0ACBED58-D761-4CF8-8586-9AB8EB2A345F}" type="presParOf" srcId="{AB0AB9C1-76E0-45F6-BCAB-2E139D2B8153}" destId="{501EC809-7977-49F3-B0DB-F49623565980}" srcOrd="1" destOrd="0" presId="urn:microsoft.com/office/officeart/2005/8/layout/hList1"/>
    <dgm:cxn modelId="{8C69E77C-C7C2-4412-A5CD-E07EDE3AE79F}" type="presParOf" srcId="{79F675D7-E7B9-4730-AD65-F7F07A6714AA}" destId="{B3C7AEB9-EA30-4DB3-BD67-EBF9DB4823EF}" srcOrd="5" destOrd="0" presId="urn:microsoft.com/office/officeart/2005/8/layout/hList1"/>
    <dgm:cxn modelId="{CBF6163E-A5DB-4CBC-9ECC-045D25D42693}" type="presParOf" srcId="{79F675D7-E7B9-4730-AD65-F7F07A6714AA}" destId="{125CC4D9-7998-489A-8481-4A62FB468D8B}" srcOrd="6" destOrd="0" presId="urn:microsoft.com/office/officeart/2005/8/layout/hList1"/>
    <dgm:cxn modelId="{FDF251E4-487E-4815-A95D-84DBA4683FF5}" type="presParOf" srcId="{125CC4D9-7998-489A-8481-4A62FB468D8B}" destId="{E18FDB66-A468-400A-8C80-6E71A40C6188}" srcOrd="0" destOrd="0" presId="urn:microsoft.com/office/officeart/2005/8/layout/hList1"/>
    <dgm:cxn modelId="{4E1704D9-9C7B-4084-B6C4-F640D92E2D3D}" type="presParOf" srcId="{125CC4D9-7998-489A-8481-4A62FB468D8B}" destId="{3E74BBC0-86A3-462B-88E4-CAC5356A238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B86A5-F5B1-4EE3-B100-18838D660849}">
      <dsp:nvSpPr>
        <dsp:cNvPr id="0" name=""/>
        <dsp:cNvSpPr/>
      </dsp:nvSpPr>
      <dsp:spPr>
        <a:xfrm rot="16200000">
          <a:off x="1352550" y="-1352550"/>
          <a:ext cx="1638300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Руководитель</a:t>
          </a:r>
          <a:endParaRPr lang="ru-RU" sz="3400" kern="1200" dirty="0"/>
        </a:p>
      </dsp:txBody>
      <dsp:txXfrm rot="5400000">
        <a:off x="0" y="0"/>
        <a:ext cx="4343400" cy="1228725"/>
      </dsp:txXfrm>
    </dsp:sp>
    <dsp:sp modelId="{FABE9707-4FB1-42E6-965B-3953A1E523B0}">
      <dsp:nvSpPr>
        <dsp:cNvPr id="0" name=""/>
        <dsp:cNvSpPr/>
      </dsp:nvSpPr>
      <dsp:spPr>
        <a:xfrm>
          <a:off x="4343400" y="0"/>
          <a:ext cx="4343400" cy="1638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Командир</a:t>
          </a:r>
          <a:endParaRPr lang="ru-RU" sz="3400" kern="1200" dirty="0"/>
        </a:p>
      </dsp:txBody>
      <dsp:txXfrm>
        <a:off x="4343400" y="0"/>
        <a:ext cx="4343400" cy="1228725"/>
      </dsp:txXfrm>
    </dsp:sp>
    <dsp:sp modelId="{694ADB05-86A8-46DB-BC78-807372937CF9}">
      <dsp:nvSpPr>
        <dsp:cNvPr id="0" name=""/>
        <dsp:cNvSpPr/>
      </dsp:nvSpPr>
      <dsp:spPr>
        <a:xfrm rot="10800000">
          <a:off x="0" y="1638300"/>
          <a:ext cx="4343400" cy="16383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Правитель</a:t>
          </a:r>
          <a:endParaRPr lang="ru-RU" sz="3400" kern="1200" dirty="0"/>
        </a:p>
      </dsp:txBody>
      <dsp:txXfrm rot="10800000">
        <a:off x="0" y="2047875"/>
        <a:ext cx="4343400" cy="1228725"/>
      </dsp:txXfrm>
    </dsp:sp>
    <dsp:sp modelId="{8005293A-AE6E-4B87-8267-34FF0BCD907B}">
      <dsp:nvSpPr>
        <dsp:cNvPr id="0" name=""/>
        <dsp:cNvSpPr/>
      </dsp:nvSpPr>
      <dsp:spPr>
        <a:xfrm rot="5400000">
          <a:off x="5695950" y="285749"/>
          <a:ext cx="1638300" cy="4343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Ведущий</a:t>
          </a:r>
          <a:endParaRPr lang="ru-RU" sz="3400" kern="1200" dirty="0"/>
        </a:p>
      </dsp:txBody>
      <dsp:txXfrm rot="-5400000">
        <a:off x="4343400" y="2047874"/>
        <a:ext cx="4343400" cy="1228725"/>
      </dsp:txXfrm>
    </dsp:sp>
    <dsp:sp modelId="{3AB4ABC9-290F-4A32-AF97-BFC0514D1E4C}">
      <dsp:nvSpPr>
        <dsp:cNvPr id="0" name=""/>
        <dsp:cNvSpPr/>
      </dsp:nvSpPr>
      <dsp:spPr>
        <a:xfrm>
          <a:off x="3040380" y="1228725"/>
          <a:ext cx="2606040" cy="81915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ЛИДЕР</a:t>
          </a:r>
          <a:endParaRPr lang="ru-RU" sz="3400" kern="1200" dirty="0"/>
        </a:p>
      </dsp:txBody>
      <dsp:txXfrm>
        <a:off x="3080368" y="1268713"/>
        <a:ext cx="2526064" cy="739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31CBA0-BB5C-42FB-856E-286EF1718558}">
      <dsp:nvSpPr>
        <dsp:cNvPr id="0" name=""/>
        <dsp:cNvSpPr/>
      </dsp:nvSpPr>
      <dsp:spPr>
        <a:xfrm>
          <a:off x="0" y="0"/>
          <a:ext cx="9144000" cy="8382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smtClean="0"/>
            <a:t>Лидеры</a:t>
          </a:r>
          <a:endParaRPr lang="ru-RU" sz="4000" kern="1200" dirty="0"/>
        </a:p>
      </dsp:txBody>
      <dsp:txXfrm>
        <a:off x="0" y="0"/>
        <a:ext cx="9144000" cy="838206"/>
      </dsp:txXfrm>
    </dsp:sp>
    <dsp:sp modelId="{284EF77D-B845-4E20-8CAA-80B953437DCE}">
      <dsp:nvSpPr>
        <dsp:cNvPr id="0" name=""/>
        <dsp:cNvSpPr/>
      </dsp:nvSpPr>
      <dsp:spPr>
        <a:xfrm>
          <a:off x="4464" y="863871"/>
          <a:ext cx="3045023" cy="5676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Формальные</a:t>
          </a:r>
          <a:r>
            <a:rPr lang="ru-RU" sz="1800" kern="1200" dirty="0" smtClean="0"/>
            <a:t> (являются руководители организаций, которые могут одновременно быть неформальными лидерами или не быть таковыми)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Неформальные</a:t>
          </a:r>
          <a:r>
            <a:rPr lang="ru-RU" sz="1800" kern="1200" dirty="0" smtClean="0"/>
            <a:t>  (люди, которые не связаны с возможностью применения силы, принуждением, давлением, обусловленным положением в организации (должность, статус) или официальными, формальными полномочиями)</a:t>
          </a:r>
          <a:endParaRPr lang="ru-RU" sz="1800" kern="1200" dirty="0"/>
        </a:p>
      </dsp:txBody>
      <dsp:txXfrm>
        <a:off x="4464" y="863871"/>
        <a:ext cx="3045023" cy="5676709"/>
      </dsp:txXfrm>
    </dsp:sp>
    <dsp:sp modelId="{4808303C-BFEE-42A6-AF63-0F186C541BD4}">
      <dsp:nvSpPr>
        <dsp:cNvPr id="0" name=""/>
        <dsp:cNvSpPr/>
      </dsp:nvSpPr>
      <dsp:spPr>
        <a:xfrm>
          <a:off x="3049488" y="872003"/>
          <a:ext cx="3045023" cy="5660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err="1" smtClean="0"/>
            <a:t>Микролидеры</a:t>
          </a:r>
          <a:r>
            <a:rPr lang="ru-RU" sz="1800" kern="1200" dirty="0" smtClean="0"/>
            <a:t> (функционирует во внутренней среде организации, сосредоточен на решении текущих вопросов, его управление реактивно и </a:t>
          </a:r>
          <a:r>
            <a:rPr lang="ru-RU" sz="1800" kern="1200" dirty="0" err="1" smtClean="0"/>
            <a:t>ситуативно</a:t>
          </a:r>
          <a:r>
            <a:rPr lang="ru-RU" sz="1800" kern="1200" dirty="0" smtClean="0"/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err="1" smtClean="0"/>
            <a:t>Макролидеры</a:t>
          </a:r>
          <a:r>
            <a:rPr lang="ru-RU" sz="1800" kern="1200" dirty="0" smtClean="0"/>
            <a:t> (ориентирован на будущее, внешнюю среду, построение отношений между людьми внутри организации посредством создания организационной культуры)</a:t>
          </a:r>
          <a:endParaRPr lang="ru-RU" sz="1800" kern="1200" dirty="0"/>
        </a:p>
      </dsp:txBody>
      <dsp:txXfrm>
        <a:off x="3049488" y="872003"/>
        <a:ext cx="3045023" cy="5660445"/>
      </dsp:txXfrm>
    </dsp:sp>
    <dsp:sp modelId="{36051596-3599-4EF0-A415-785212B435DF}">
      <dsp:nvSpPr>
        <dsp:cNvPr id="0" name=""/>
        <dsp:cNvSpPr/>
      </dsp:nvSpPr>
      <dsp:spPr>
        <a:xfrm>
          <a:off x="6094511" y="863871"/>
          <a:ext cx="3045023" cy="56767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Постоянные</a:t>
          </a:r>
          <a:r>
            <a:rPr lang="ru-RU" sz="1800" kern="1200" dirty="0" smtClean="0"/>
            <a:t> (управляют группой длительный период времени, их отношения с членами группы являются устоявшимися и прочными)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- </a:t>
          </a:r>
          <a:r>
            <a:rPr lang="ru-RU" sz="1800" b="1" u="sng" kern="1200" dirty="0" smtClean="0"/>
            <a:t>Временные</a:t>
          </a:r>
          <a:r>
            <a:rPr lang="ru-RU" sz="1800" kern="1200" dirty="0" smtClean="0"/>
            <a:t> (могут появляться или назначаться для решения какой-либо единичной проблемы или организации единичного мероприятия)</a:t>
          </a:r>
          <a:endParaRPr lang="ru-RU" sz="1800" kern="1200" dirty="0"/>
        </a:p>
      </dsp:txBody>
      <dsp:txXfrm>
        <a:off x="6094511" y="863871"/>
        <a:ext cx="3045023" cy="5676709"/>
      </dsp:txXfrm>
    </dsp:sp>
    <dsp:sp modelId="{9BF0C025-D5E1-4C88-8C21-5F368403C2DC}">
      <dsp:nvSpPr>
        <dsp:cNvPr id="0" name=""/>
        <dsp:cNvSpPr/>
      </dsp:nvSpPr>
      <dsp:spPr>
        <a:xfrm>
          <a:off x="0" y="5814490"/>
          <a:ext cx="9144000" cy="4693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8128A-CFCD-45A0-8064-D4044B886F01}">
      <dsp:nvSpPr>
        <dsp:cNvPr id="0" name=""/>
        <dsp:cNvSpPr/>
      </dsp:nvSpPr>
      <dsp:spPr>
        <a:xfrm>
          <a:off x="3008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Менеджеры-трудяги </a:t>
          </a:r>
          <a:endParaRPr lang="ru-RU" sz="1600" kern="1200" dirty="0"/>
        </a:p>
      </dsp:txBody>
      <dsp:txXfrm>
        <a:off x="3008" y="5399"/>
        <a:ext cx="1808819" cy="720000"/>
      </dsp:txXfrm>
    </dsp:sp>
    <dsp:sp modelId="{E272C17E-2C11-4FD5-9FC0-98CB6EDBC1B4}">
      <dsp:nvSpPr>
        <dsp:cNvPr id="0" name=""/>
        <dsp:cNvSpPr/>
      </dsp:nvSpPr>
      <dsp:spPr>
        <a:xfrm>
          <a:off x="3008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</a:t>
          </a:r>
          <a:r>
            <a:rPr lang="ru-RU" sz="1600" b="1" kern="1200" dirty="0" err="1" smtClean="0"/>
            <a:t>Реализатор</a:t>
          </a:r>
          <a:r>
            <a:rPr lang="ru-RU" sz="1600" b="1" kern="1200" dirty="0" smtClean="0"/>
            <a:t>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«Контролер»</a:t>
          </a:r>
          <a:endParaRPr lang="ru-RU" sz="1600" kern="1200" dirty="0"/>
        </a:p>
      </dsp:txBody>
      <dsp:txXfrm>
        <a:off x="3008" y="725399"/>
        <a:ext cx="1808819" cy="1098000"/>
      </dsp:txXfrm>
    </dsp:sp>
    <dsp:sp modelId="{97B07768-377F-40A8-A6D5-5A016D0B9651}">
      <dsp:nvSpPr>
        <dsp:cNvPr id="0" name=""/>
        <dsp:cNvSpPr/>
      </dsp:nvSpPr>
      <dsp:spPr>
        <a:xfrm>
          <a:off x="2065062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Лидеры</a:t>
          </a:r>
          <a:endParaRPr lang="ru-RU" sz="1600" kern="1200" dirty="0"/>
        </a:p>
      </dsp:txBody>
      <dsp:txXfrm>
        <a:off x="2065062" y="5399"/>
        <a:ext cx="1808819" cy="720000"/>
      </dsp:txXfrm>
    </dsp:sp>
    <dsp:sp modelId="{67742452-11F1-41B0-A2A0-E3895E3D6D92}">
      <dsp:nvSpPr>
        <dsp:cNvPr id="0" name=""/>
        <dsp:cNvSpPr/>
      </dsp:nvSpPr>
      <dsp:spPr>
        <a:xfrm>
          <a:off x="2065062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«Ведущий»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</a:t>
          </a:r>
          <a:r>
            <a:rPr lang="ru-RU" sz="1600" b="1" kern="1200" dirty="0" err="1" smtClean="0"/>
            <a:t>Мотиватор</a:t>
          </a:r>
          <a:r>
            <a:rPr lang="ru-RU" sz="1600" b="1" kern="1200" dirty="0" smtClean="0"/>
            <a:t>» </a:t>
          </a:r>
          <a:endParaRPr lang="ru-RU" sz="1600" kern="1200" dirty="0"/>
        </a:p>
      </dsp:txBody>
      <dsp:txXfrm>
        <a:off x="2065062" y="725399"/>
        <a:ext cx="1808819" cy="1098000"/>
      </dsp:txXfrm>
    </dsp:sp>
    <dsp:sp modelId="{A9BA7077-429D-47C0-A2EC-FC6BF299F008}">
      <dsp:nvSpPr>
        <dsp:cNvPr id="0" name=""/>
        <dsp:cNvSpPr/>
      </dsp:nvSpPr>
      <dsp:spPr>
        <a:xfrm>
          <a:off x="4127117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Интеллектуалы</a:t>
          </a:r>
          <a:endParaRPr lang="ru-RU" sz="1500" kern="1200" dirty="0"/>
        </a:p>
      </dsp:txBody>
      <dsp:txXfrm>
        <a:off x="4127117" y="5399"/>
        <a:ext cx="1808819" cy="720000"/>
      </dsp:txXfrm>
    </dsp:sp>
    <dsp:sp modelId="{501EC809-7977-49F3-B0DB-F49623565980}">
      <dsp:nvSpPr>
        <dsp:cNvPr id="0" name=""/>
        <dsp:cNvSpPr/>
      </dsp:nvSpPr>
      <dsp:spPr>
        <a:xfrm>
          <a:off x="4127117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«Генератор идей»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«Аналитик» </a:t>
          </a:r>
          <a:endParaRPr lang="ru-RU" sz="1600" kern="1200" dirty="0"/>
        </a:p>
      </dsp:txBody>
      <dsp:txXfrm>
        <a:off x="4127117" y="725399"/>
        <a:ext cx="1808819" cy="1098000"/>
      </dsp:txXfrm>
    </dsp:sp>
    <dsp:sp modelId="{E18FDB66-A468-400A-8C80-6E71A40C6188}">
      <dsp:nvSpPr>
        <dsp:cNvPr id="0" name=""/>
        <dsp:cNvSpPr/>
      </dsp:nvSpPr>
      <dsp:spPr>
        <a:xfrm>
          <a:off x="6189171" y="5399"/>
          <a:ext cx="1808819" cy="72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/>
            <a:t>Переговорщики</a:t>
          </a:r>
          <a:endParaRPr lang="ru-RU" sz="1500" kern="1200" dirty="0"/>
        </a:p>
      </dsp:txBody>
      <dsp:txXfrm>
        <a:off x="6189171" y="5399"/>
        <a:ext cx="1808819" cy="720000"/>
      </dsp:txXfrm>
    </dsp:sp>
    <dsp:sp modelId="{3E74BBC0-86A3-462B-88E4-CAC5356A2387}">
      <dsp:nvSpPr>
        <dsp:cNvPr id="0" name=""/>
        <dsp:cNvSpPr/>
      </dsp:nvSpPr>
      <dsp:spPr>
        <a:xfrm>
          <a:off x="6189171" y="725399"/>
          <a:ext cx="1808819" cy="10980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«</a:t>
          </a:r>
          <a:r>
            <a:rPr lang="ru-RU" sz="1400" b="1" kern="1200" dirty="0" err="1" smtClean="0"/>
            <a:t>Гармонизатор</a:t>
          </a:r>
          <a:r>
            <a:rPr lang="ru-RU" sz="1400" b="1" kern="1200" dirty="0" smtClean="0"/>
            <a:t>»</a:t>
          </a:r>
          <a:endParaRPr lang="ru-RU" sz="14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/>
            <a:t>«Изыскатель» </a:t>
          </a:r>
          <a:endParaRPr lang="ru-RU" sz="1600" kern="1200" dirty="0"/>
        </a:p>
      </dsp:txBody>
      <dsp:txXfrm>
        <a:off x="6189171" y="725399"/>
        <a:ext cx="1808819" cy="109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2E6705-43BF-4B55-8349-775665304E8F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1926B6-EEB8-4351-8BDA-DBE80EB24AB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886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49E289-2066-4EB5-9BAD-25F49B904BC9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7053F96-B082-4E40-A923-B1D8C81CBCA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2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7165F0-6956-43DE-B89B-F014BE9A050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A119D8-2F66-45D6-85ED-703E73FAFB3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900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DD0B58-43D2-4C51-9C87-3B669CD8994B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4C493D-6283-4680-B4DB-88E5255D213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464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A38488-F5A3-4FBA-B3D1-DE2716AFE07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07E4C3-9082-4206-B446-566D21B710A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1249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EED08C-4C6B-433D-96D7-137B3E540759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EC2FF4-536E-46C4-8B2D-056535CF92B2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740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BA4E3D-E9D1-4721-9C42-36ADF657D75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B4A6FBE-9D1A-4F5E-8957-3E02CC7F5335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431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B754C7-361E-4BE0-A77B-8887CF467AC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739EA46-1377-457B-A3B8-52280502263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057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5FFF44-A5FD-4FC2-8B75-24071317556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34B78C5-03CB-4720-82E2-AD85C2DA6DD0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28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18436E-083F-4236-BBD2-934CA3E6FD0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4C5486D-9BBD-4B72-BA31-71AD8C9FCFD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2800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D6FA67-5EC8-487E-A72E-676F7F4B37C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64D36AF-FEEF-42C6-AA0A-BA50C688311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52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DB356D-324E-41CA-A860-7E8C3ABE42B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D346609-530A-4CB8-AEAF-57D7CCFC37A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97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FA44BD-3EA7-4A1B-8C02-FF56250D954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7ED52C-975A-4422-918F-D24828AD622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4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6D313E-CC42-43B6-AABE-60A836D53E9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7C850F-C09E-49A6-AE33-8CEB4648B3A6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29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D75009-F614-414F-BE36-A76A952B2DD0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96EA6E2-26EC-464D-8C3A-125E08C33793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435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DD1181-D29E-4EED-948F-F5BFF2B73843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668599-7509-4D9C-B676-907A6038002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883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5512E9-BF9F-46F8-AE21-E57CF2E2B2A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893E4C-F110-442D-BCB6-EB689C56DD0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921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DB77D0-56CF-4820-A45C-02AF68CA86B0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20F9FE-5286-496D-B149-C0D87456365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8763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69B3AA-0185-465F-8821-DBFF83F5F5E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39E628-93D2-4024-8201-9956DC9C331E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3844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769CB6-4233-4F81-AEC0-CC8F51C8E33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85E858-049C-4A9C-8436-7C33FD0B8C5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0874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77E2D-CF4A-46DC-A8AE-5A1D07FD872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BD2C2F-7C75-412F-A04C-E6D8DA6C25F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365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C84BFF-FA1B-40B1-979E-3106D737A33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55C660-A172-437A-AEB6-B2674D3CE86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6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B2FE99-2908-4785-A7E9-4167E7793732}" type="datetimeFigureOut">
              <a:rPr lang="en-US" smtClean="0">
                <a:solidFill>
                  <a:srgbClr val="DBF5F9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B983927-1DA2-47BF-908A-33B58B898B93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10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D4C7D0-E640-4871-B106-182AB8FFE2D7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91B1FB9-6DFD-4C22-8929-711E927591CB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5640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52E2D5-4913-46E9-9348-CBF22886EEFB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B1088B-10FE-4C87-8916-61DE3DD4514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87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B8F929-D6E3-4C04-BD38-B8D4D56BDBD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DC8C1D-87F6-4698-A204-70DD78CBEAB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2093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719E42-2F1C-4095-876C-4698DA3D973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3B804C6-9480-4400-9B09-9C03B421AE51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04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81BB3E-63BD-413F-BE4E-627AD099F6AC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B4C7E0A-5B8B-4235-8577-EF25D75F5174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2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B25ADE-8F93-4A84-8086-C2B9F1894165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DAE5CD-EBF8-4DBE-927F-5D6F9464A40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9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737E97-B7FD-4545-B103-416FA8ADC83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A1B0B9F-B5B8-436D-AD45-27E485804AE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4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915CBB-7EA3-4340-ADC5-069BE1A9777D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8C54C6B-D608-4E15-BE80-0EB9C041623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97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C5EC0E-C1AA-4EFF-A5B5-2061954A9A51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4AF37B-76A8-43AA-84C1-8AA6BB86099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7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13"/>
          <p:cNvSpPr/>
          <p:nvPr/>
        </p:nvSpPr>
        <p:spPr>
          <a:xfrm rot="420000" flipV="1">
            <a:off x="4220633" y="1108075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10672234" y="5359401"/>
            <a:ext cx="207433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64F3A3-617F-47E7-B6EB-DD6B18E1B58F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D2E0439-10CD-4DBB-9088-CFDF2BB0516A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12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2F42B2-0B18-4F73-A337-EFA5DFA087C8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33B9A5-511A-42B9-B56F-B644959A16B9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691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E1E2E3-611A-4DA6-881B-F422C05101E2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1720E7-DE3B-4965-9F5A-4C3A5A73382C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215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938"/>
            <a:ext cx="1221740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938"/>
            <a:ext cx="63500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609600" y="70485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935164"/>
            <a:ext cx="109728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8877E0-600D-4CD2-B98E-C665873AF76A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11/5/2018</a:t>
            </a:fld>
            <a:endParaRPr lang="en-US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6E2DB4-CEC2-49EB-A184-E2B1AAB519C8}" type="slidenum">
              <a:rPr lang="en-US" altLang="ru-RU" smtClean="0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ru-RU">
              <a:latin typeface="Arial" panose="020B0604020202020204" pitchFamily="34" charset="0"/>
            </a:endParaRPr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5399" y="203200"/>
            <a:ext cx="12240684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298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ndars.ru/student/marketing/missiya-organizacii.html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9psy.ru/ekstravert-i-introvert-osobennosti-psihologicheskih-tipov-lichnosti" TargetMode="Externa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353536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ТЕМА 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6. </a:t>
            </a: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ЛИДЕРСТВО И РУКОВОДСТВО</a:t>
            </a:r>
            <a: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2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676400" y="152400"/>
            <a:ext cx="8839200" cy="65532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лидерства на формальное и неформальное является, пожалуй, основной.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Обязательное условие лидерства – обладание властью в конкретных формальных или неформальных организациях самых разных уровней и масштаба.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	Понятно, что формализованная власть лидера закрепляется законодательно. Неформальная власть установлена соответствующими неформальными нормами, которые признаются всеми членами группы. Однако в обоих случаях необходимым условием является морально-психологическая, социальная и эмоциональная поддержка лидера членами сообщества.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9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8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2531" name="Содержимое 44"/>
          <p:cNvSpPr>
            <a:spLocks noGrp="1"/>
          </p:cNvSpPr>
          <p:nvPr>
            <p:ph idx="1"/>
          </p:nvPr>
        </p:nvSpPr>
        <p:spPr>
          <a:xfrm>
            <a:off x="1828800" y="1143000"/>
            <a:ext cx="8686800" cy="40386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 typeface="Wingdings 2" panose="05020102010507070707" pitchFamily="18" charset="2"/>
              <a:buNone/>
            </a:pPr>
            <a:endParaRPr lang="ru-RU" altLang="ru-RU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sp>
        <p:nvSpPr>
          <p:cNvPr id="5" name="Содержимое 44"/>
          <p:cNvSpPr txBox="1">
            <a:spLocks/>
          </p:cNvSpPr>
          <p:nvPr/>
        </p:nvSpPr>
        <p:spPr bwMode="auto">
          <a:xfrm>
            <a:off x="1987732" y="587829"/>
            <a:ext cx="86868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Arial" charset="0"/>
              </a:rPr>
              <a:t>2. Стили руководства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endParaRPr lang="ru-RU" sz="3200" b="1" dirty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>
                <a:solidFill>
                  <a:prstClr val="black"/>
                </a:solidFill>
                <a:latin typeface="Arial" charset="0"/>
              </a:rPr>
              <a:t>	</a:t>
            </a:r>
            <a:endParaRPr lang="ru-RU" sz="3200" b="1" dirty="0" smtClean="0">
              <a:solidFill>
                <a:prstClr val="black"/>
              </a:solidFill>
              <a:latin typeface="Arial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dirty="0" smtClean="0">
                <a:solidFill>
                  <a:prstClr val="black"/>
                </a:solidFill>
                <a:latin typeface="Arial" charset="0"/>
              </a:rPr>
              <a:t>	Стиль </a:t>
            </a:r>
            <a:r>
              <a:rPr lang="ru-RU" sz="3200" b="1" dirty="0">
                <a:solidFill>
                  <a:prstClr val="black"/>
                </a:solidFill>
                <a:latin typeface="Arial" charset="0"/>
              </a:rPr>
              <a:t>руководства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 — манера поведения руководителя по отношению к подчиненным, чтобы оказать на них влияние и побудить к достижению </a:t>
            </a:r>
            <a:r>
              <a:rPr lang="ru-RU" sz="3200" dirty="0">
                <a:solidFill>
                  <a:prstClr val="black"/>
                </a:solidFill>
                <a:latin typeface="Arial" charset="0"/>
                <a:hlinkClick r:id="rId2" tooltip="Цели организации"/>
              </a:rPr>
              <a:t>целей организации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.</a:t>
            </a:r>
            <a:endParaRPr lang="ru-RU" sz="32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42183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76400" y="152401"/>
          <a:ext cx="8839200" cy="6557988"/>
        </p:xfrm>
        <a:graphic>
          <a:graphicData uri="http://schemas.openxmlformats.org/drawingml/2006/table">
            <a:tbl>
              <a:tblPr/>
              <a:tblGrid>
                <a:gridCol w="229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7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6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82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Параметры взаимодействия с подчиненными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Одномерные стили руководства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Авторитарный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Демократический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Нейтральный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принятие решений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единолично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после обсуждения в группе.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решения принимаются сами собой (кем-то в группе) или по указанию руководства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способ доведения решения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приказы, распоряжения, команды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предложения, советы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просьбы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50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ответственности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или берет полностью на себя или полностью перекладывает на подчиненных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коллективная ответственность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снимает с себя всякую ответственность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инициативе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подавляется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поощряется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отдается в руки подчиненных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квалифицированным кадрам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стремится задавить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стремится максимально эффективно их использовать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отпускает их в “свободное плаванье”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недостаткам собственных знаний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недостатков нет “и не может быть по определению”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постоянно повышает свою квалификацию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“большого значения”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7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стиль общения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“держит дистанцию”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поддерживает дружеское общение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избегает общения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2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отношений с подчиненными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зависимости от настроения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манера поведения со всеми как с равными коллегами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мягкая манера поведения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дисциплине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жесткая формализованная дисциплины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сторонник дисциплины “разумной достаточности”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формально-попустительское отношение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к моральному воздействию на подчиненных</a:t>
                      </a:r>
                      <a:endParaRPr kumimoji="0" lang="ru-RU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неотвратимость наказание - основной метод стимулирования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необходимо использовать различные методы поощрения и наказания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безразличное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959" marR="3959" marT="3959" marB="395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43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0010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На основе теорий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разработаны и другие, которые представляют собой различные сочетания вышеприведенных. В западном бизнесе популярна также теория "управленческой решетки", разработанная Р.Блейком и Дж.Мутоном. Они указывали, что трудовая деятельность разворачивается в силовом поле между производством и человеком. Первая силовая линия определяет отношение руководителя к производству. Вторая линия (вертикальная) определяет отношение руководителя к человеку (улучшение условий труда, учет желаний, потребностей и т.д.).</a:t>
            </a:r>
          </a:p>
        </p:txBody>
      </p:sp>
    </p:spTree>
    <p:extLst>
      <p:ext uri="{BB962C8B-B14F-4D97-AF65-F5344CB8AC3E}">
        <p14:creationId xmlns:p14="http://schemas.microsoft.com/office/powerpoint/2010/main" val="47606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8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5" name="Содержимое 44"/>
          <p:cNvSpPr txBox="1">
            <a:spLocks/>
          </p:cNvSpPr>
          <p:nvPr/>
        </p:nvSpPr>
        <p:spPr bwMode="auto">
          <a:xfrm>
            <a:off x="1752600" y="59436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2600" b="1" dirty="0">
                <a:solidFill>
                  <a:prstClr val="black"/>
                </a:solidFill>
                <a:latin typeface="Arial" charset="0"/>
              </a:rPr>
              <a:t>	Рисунок – Многомерный стиль руководства</a:t>
            </a:r>
            <a:endParaRPr lang="ru-RU" sz="2600" dirty="0">
              <a:solidFill>
                <a:prstClr val="black"/>
              </a:solidFill>
              <a:latin typeface="Constantia"/>
            </a:endParaRPr>
          </a:p>
        </p:txBody>
      </p:sp>
      <p:pic>
        <p:nvPicPr>
          <p:cNvPr id="25604" name="Содержимое 6" descr="http://www.grandars.ru/images/1/review/id/1109/c3caf9130d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762000"/>
            <a:ext cx="6858000" cy="4876800"/>
          </a:xfrm>
        </p:spPr>
      </p:pic>
    </p:spTree>
    <p:extLst>
      <p:ext uri="{BB962C8B-B14F-4D97-AF65-F5344CB8AC3E}">
        <p14:creationId xmlns:p14="http://schemas.microsoft.com/office/powerpoint/2010/main" val="29182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8"/>
          <p:cNvSpPr>
            <a:spLocks noGrp="1"/>
          </p:cNvSpPr>
          <p:nvPr>
            <p:ph idx="1"/>
          </p:nvPr>
        </p:nvSpPr>
        <p:spPr>
          <a:xfrm>
            <a:off x="1676400" y="228600"/>
            <a:ext cx="8763000" cy="64008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1.1 — руководитель ни о чем не заботится, работает так, чтобы не быть уволенным. Такой стиль считается чисто теоретическим.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9.1 — стиль жесткого администрирования, при котором для руководителя единственной целью является производственный результат.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1.9 — либеральный или пассивный стиль руководства. В данном случае основное внимание руководитель уделяет человеческим отношениям.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5.5 находится в середине "управленческой решетки". При таком компромиссе достигаются средние результаты труда, не может быть резкого прорыва вперед. В то же время такой стиль руководства способствует стабильности и бесконфликтности.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200">
                <a:latin typeface="Times New Roman" panose="02020603050405020304" pitchFamily="18" charset="0"/>
                <a:cs typeface="Times New Roman" panose="02020603050405020304" pitchFamily="18" charset="0"/>
              </a:rPr>
              <a:t>	Тип 9.9 считается наиболее эффективным. Руководитель старается так построить работу своих подчиненных, чтобы они видели в ней возможности самореализации и подтверждения собственной значимости. Цели производства определяются совместно с сотрудниками.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73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810294" y="762681"/>
            <a:ext cx="8534400" cy="5867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Юнгианская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типология как основа комплектования проектных групп</a:t>
            </a:r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Юнгианская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типология различает несколько ведущих функций человека, каждая из которых имеет по два способа выполнения своих задач: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4" descr="https://im0-tub-ru.yandex.net/i?id=5a38843967a6d0dd0d000228cd0bca5c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9" t="24438" r="4819" b="12862"/>
          <a:stretch>
            <a:fillRect/>
          </a:stretch>
        </p:blipFill>
        <p:spPr bwMode="auto">
          <a:xfrm>
            <a:off x="2381794" y="2786743"/>
            <a:ext cx="7391400" cy="38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87678" y="147128"/>
            <a:ext cx="6379632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ru-RU" sz="3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Модели </a:t>
            </a:r>
            <a:r>
              <a:rPr lang="ru-RU" sz="3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sz="3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51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3058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Характерные черты, перечисленные выше принадлежат к ярко выраженным типам. Большинство людей может иметь только некоторые из перечисленных характеристик. Кроме того,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«чистых» типов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не бывает даже относительно одной функции. Сочетание же четырех функций рождает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16 типов людей 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с определенными качествами, которые сложились в результате взаимодействия четырех функций и способов их выполнения.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Многолетние наблюдения показывают, что меньше всего стрессов переживают те, чьи предраположения выражены достаточно отчетливо. В таком случае сила потребностей, рожденных функциональными предрасположениями  выражена однозначно и в определенном направлении.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3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305800" cy="58674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Если же два противоположных по значению направления одной и той же функции выражены с одинаковой силой, то возникает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конфликт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, рожденный борьбой равных по силе, но противоположных по направлению потребностей.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Если направление какой-либо функции выражено слишком сильно, возникает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акцентуация личности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		К. Юнг утверждал, что в каждом человеке, кроме того, что он экстраверт или интроверт, есть 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одна ведущая функция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: мыслительная или чувствующая, сенсорная или интуитивистская. Прямо противоположная по направлению функция называется теневой функцией, или </a:t>
            </a:r>
            <a:r>
              <a:rPr lang="ru-RU" alt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тенью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Две остальные функции – </a:t>
            </a:r>
            <a:r>
              <a:rPr lang="ru-RU" altLang="ru-RU" sz="2400" u="sng"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вспомогательные</a:t>
            </a:r>
            <a:r>
              <a:rPr lang="ru-RU" alt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функции.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7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Концепция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командных ролей Р. М.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Белбина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Сильной стороной этого подхода является разработанный диагностический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инструментарий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который может использоваться для установления способностей людей к тем или иным командным ролям.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Данная модель позволяет давать развернутые индивидуальные рекомендации по развитию конкретным человеком своего командного потенциала в будущем.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Командные роли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это кластеры поведения, а не отдельные черты характера или особенности деятельности. Один человек никогда не сможет обладать всеми качествами, необходимыми для результативной командной работы. Но у команды в целом есть хорошие шансы обнаружить такие качества у отдельных людей в максимально возможном количестве.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17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4"/>
          <p:cNvSpPr>
            <a:spLocks noGrp="1"/>
          </p:cNvSpPr>
          <p:nvPr>
            <p:ph idx="1"/>
          </p:nvPr>
        </p:nvSpPr>
        <p:spPr>
          <a:xfrm>
            <a:off x="1828800" y="457200"/>
            <a:ext cx="8686800" cy="52578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ПЛАН: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1. Общее понятие о лидерстве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2. Стили руководства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3. Модели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командообразования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41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Рисунок 6" descr="https://cf.ppt-online.org/files/slide/b/bEWBGxY42TPonQOazcplSVUsCre0jm6MkvF1RgXyAI/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0" t="22322" r="2020" b="2219"/>
          <a:stretch>
            <a:fillRect/>
          </a:stretch>
        </p:blipFill>
        <p:spPr bwMode="auto">
          <a:xfrm>
            <a:off x="1905000" y="152400"/>
            <a:ext cx="8534400" cy="617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8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52600" y="228600"/>
          <a:ext cx="8686800" cy="6541770"/>
        </p:xfrm>
        <a:graphic>
          <a:graphicData uri="http://schemas.openxmlformats.org/drawingml/2006/table">
            <a:tbl>
              <a:tblPr/>
              <a:tblGrid>
                <a:gridCol w="3352800">
                  <a:extLst>
                    <a:ext uri="{9D8B030D-6E8A-4147-A177-3AD203B41FA5}">
                      <a16:colId xmlns:a16="http://schemas.microsoft.com/office/drawing/2014/main" val="26827533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1175341389"/>
                    </a:ext>
                  </a:extLst>
                </a:gridCol>
              </a:tblGrid>
              <a:tr h="241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Роли и их вклад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исполнителей ролей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996609"/>
                  </a:ext>
                </a:extLst>
              </a:tr>
              <a:tr h="19272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Реализатор (Company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Претворяет идеи в практические дела.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Дисциплинированный, надежный, предусмотрительный.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Консервативный, исполнительный.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Обладает выраженными организаторскими способностями.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гибкости, невосприимчивость к непроверенным идеям.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850290"/>
                  </a:ext>
                </a:extLst>
              </a:tr>
              <a:tr h="1685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Контролер (Completer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Finisher).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Доводит деятельность до продукта.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Избавляет команду от ошибок.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Обращает внимание на требующего этого вещи.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Стремится получить наилучший результат из возможных.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Организованный, добросовестный, эмоционально неустойчивый.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Стремление добиваться совершенства во всем.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Тенденция беспокойства по поводу мелочей.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685936"/>
                  </a:ext>
                </a:extLst>
              </a:tr>
              <a:tr h="1177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Ведущий (Chairman).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Распределяет задачи.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Знает, когда делегировать ответственность в группу, а когда принять на себя.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Спокойный, уверенный в себе, управляемый.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без предубеждения оценивать достоинства всех предложений.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Сильная мотивация достижения целей.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821569"/>
                  </a:ext>
                </a:extLst>
              </a:tr>
              <a:tr h="1444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Мотиватор (Shaper).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Зачинщик мероприятий, постоянно тянет команду за собой.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Использует разнообразные подходы к делу.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Отзывчивый, динамичный.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Внутренний импульс и готовность бороться с инертностью, бездейственностью.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Склонность к недовольству, раздраженности и нетерпению.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92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1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52600" y="228600"/>
          <a:ext cx="8686800" cy="6046470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421617016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22252886"/>
                    </a:ext>
                  </a:extLst>
                </a:gridCol>
              </a:tblGrid>
              <a:tr h="241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Роли и их вклад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 исполнителей ролей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506287"/>
                  </a:ext>
                </a:extLst>
              </a:tr>
              <a:tr h="1355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Аналитик (Monitor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Evaluator).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Привержен лучшей идее, а не собственной.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Способен оценить конкурирующие предложения.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Благоразумный, предусмотрительный.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Стратегично мыслит.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Рассудительность, проницательность, хорошие умственные способности.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умеет мотивировать других.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24520"/>
                  </a:ext>
                </a:extLst>
              </a:tr>
              <a:tr h="12954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Генератор идей (Plant).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Выдвигает новые идеи, пути решения поставленной задачи..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Индивидуалист.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Креативен, талантлив, обладает высокой нестандартностью и гибкостью мышления.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Устремлен к творчеству.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Недооценивает практические детали.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1466588"/>
                  </a:ext>
                </a:extLst>
              </a:tr>
              <a:tr h="11779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Гармонизатор (Team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Worker).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Разряжает обстановку, сглаживает противоречия между «трудными» личностями и помогает им конструктивно сосуществовать в одной команде, направляя их в конструктивное русло.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 ориентированный, спокойный, чувствительный.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Способен нести ответственность за людей и отвечать за ситуацию, создавать и поддерживать командный дух.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791714"/>
                  </a:ext>
                </a:extLst>
              </a:tr>
              <a:tr h="1444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Изыскатель (Resource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Investigator).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Обнаруживает новое во внешней среде: идеи, ресурсы.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000"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Налаживает полезные внешние контакты и проводит переговоры.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Экстраверт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увлеченный, пытливый, общительный.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Хорошо контактирует с людьми и разрабатывает что-то новое.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Теряет интерес к работе, когда проходит ее первоначальная привлекательность.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82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97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Существующие роли можно разделить на группы по схожести выполняемых функций. 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2133600" y="2057400"/>
          <a:ext cx="80010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28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«Колесо команды»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Марджерисона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МакКенна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24579" name="Рисунок 9" descr="https://studfiles.net/html/22343/140/html_qlbdaaCee5.OVZt/img-ZpsKS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09600"/>
            <a:ext cx="6248400" cy="609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9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В точном соответствии с восемью основным функциями, фиксируются восемь типов индивидуальных предпочтений или командных ролей, для «поддержания связей» специфическая командная роль не выделена, поскольку считается, что этот тип деятельности может выполнять любой член команды с развитыми коммуникативными способностями и навыками и соответствующими коммуникативными установками.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Соотношение типов деятельности и командных ролей символически изображают в виде двух колес (с характерным делением каждого «колеса» на сердцевину и восемь сегментов)</a:t>
            </a:r>
          </a:p>
        </p:txBody>
      </p:sp>
    </p:spTree>
    <p:extLst>
      <p:ext uri="{BB962C8B-B14F-4D97-AF65-F5344CB8AC3E}">
        <p14:creationId xmlns:p14="http://schemas.microsoft.com/office/powerpoint/2010/main" val="416099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</p:nvPr>
        </p:nvGraphicFramePr>
        <p:xfrm>
          <a:off x="1676400" y="152401"/>
          <a:ext cx="8763000" cy="6507799"/>
        </p:xfrm>
        <a:graphic>
          <a:graphicData uri="http://schemas.openxmlformats.org/drawingml/2006/table">
            <a:tbl>
              <a:tblPr/>
              <a:tblGrid>
                <a:gridCol w="4564063">
                  <a:extLst>
                    <a:ext uri="{9D8B030D-6E8A-4147-A177-3AD203B41FA5}">
                      <a16:colId xmlns:a16="http://schemas.microsoft.com/office/drawing/2014/main" val="3362298375"/>
                    </a:ext>
                  </a:extLst>
                </a:gridCol>
                <a:gridCol w="4198937">
                  <a:extLst>
                    <a:ext uri="{9D8B030D-6E8A-4147-A177-3AD203B41FA5}">
                      <a16:colId xmlns:a16="http://schemas.microsoft.com/office/drawing/2014/main" val="1388365342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задач 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предпочтения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146514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Консультирование. Получение и предоставление информации через внешние/внутренние связи. Источниками информации могут быть: книги, периодические издания, отчеты, законодательство, семинары и конференции, систему контактов и связей, независимые консультанты или др.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«докладчик-консультант». Справляется со сбором информации и может сделать информацию доступной и понятной для других. Предпочитает собрать все сведения до начала действий. Избегает конфликтов и прямых столкновений.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6797282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Новаторство. Выдвижение новых идей и проведение их в жизнь. Новаторство включает стадии подготовки, инкубации (вынашивания проблемы), озарения и критической проверки.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«новатор-разработчик». Новатору-разработчику требуется широта взглядов, ориентация на будущее, готовность слушать и воспринимать информацию, стремление к совершенствованию, выход за рамки стандартных решений.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692389"/>
                  </a:ext>
                </a:extLst>
              </a:tr>
              <a:tr h="1503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Стимулирование. Передача обращения клиентам и основным заинтересованным сторонам внутри организации. Частный случай – стимулирование сбыта, которое включает создание имиджа, презентации продуктов и услуг, представительские функции на всех уровнях, установление контактов (в том числе неофициальное), исследование новых возможностей сбыта.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«исследователь-промоутер». Может становиться инициатором перемен, энергичен, способен работать по нескольким направлениям одновременно, быстро улавливает происходящее. Предпримчив, обладает навыками убеждения. Не интересуется аспектами контроля и организации, может не уделять достаточного внимания деталям.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629018"/>
                  </a:ext>
                </a:extLst>
              </a:tr>
              <a:tr h="1333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Развитие. Деятельность по планированию и подготовке, включающая испытания новой продукции; анализ показателей, связанных с закупками; бюджетирование; планирование и проектирование, особенно в чрезвычайных обстоятельствах; развитие новых областей бизнеса; реорганизация; разработка новых схем деятельности.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«специалист по оценке и развитию». Испытывает желание продвигать идеи и внедрять нововведения, склонен к проектной деятельности. Не всегда генерирует продуктивные идеи самостоятельно, но умеет отлично работать с идеями других, не забывает о «подводных камнях».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839820"/>
                  </a:ext>
                </a:extLst>
              </a:tr>
              <a:tr h="995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Организация. Это первостепенная функция для проектной деятельности и одна из ключевых – для регулярной деятельности. В общем виде включает урегулирование вопросов взаимосвязи между людьми и задачами.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«координатор-организатор» Склонен оказывать влияние на события, легко принимает решение. Продвигается по направлению к цели, преодолевая конфликты, концентрируется на целях, задачах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930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63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</p:nvPr>
        </p:nvGraphicFramePr>
        <p:xfrm>
          <a:off x="1676400" y="152401"/>
          <a:ext cx="8763000" cy="6543675"/>
        </p:xfrm>
        <a:graphic>
          <a:graphicData uri="http://schemas.openxmlformats.org/drawingml/2006/table">
            <a:tbl>
              <a:tblPr/>
              <a:tblGrid>
                <a:gridCol w="4267200">
                  <a:extLst>
                    <a:ext uri="{9D8B030D-6E8A-4147-A177-3AD203B41FA5}">
                      <a16:colId xmlns:a16="http://schemas.microsoft.com/office/drawing/2014/main" val="2740857585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3557907493"/>
                    </a:ext>
                  </a:extLst>
                </a:gridCol>
              </a:tblGrid>
              <a:tr h="317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задач 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предпочтения</a:t>
                      </a:r>
                      <a:endParaRPr kumimoji="0" lang="ru-RU" alt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3704616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Производство. Подразумевает разработку и реализацию систематических структурированных методов, позволяющих людям осуществлять регулярную деятельность. И, хотя в прошлом функция производства была больше ориентирована на условия функционирования, в условиях динамично меряющейся среды учет интересов клиентов требует от этой функции регулярного мониторинга и, при необходимости, пересмотра существующих бизнес процессов (от момента поступления заказов до момента окончательной доставки).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«специалист по производству и доработке».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Главное требование – эффективное и квалифицированное выполнение работы. Практичен, рационален, концентрируется на реальных проблемах и проектах. Способен соблюдать сроки, работать по плану, ориентирован на систематические методы. Имеет потребность в четкой структуре и распределении обязанностей. Способен выполнять одну и ту же работу длительный срок, может сопротивляться изменениям.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8885065"/>
                  </a:ext>
                </a:extLst>
              </a:tr>
              <a:tr h="11636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Контроль. Имеет первостепенное значение в регулярной деятельности и требует внимания деталям. В западных компаниях эта функция претерпела значительные изменения. Изначально упор делался на проверку продукции, сейчас функция контроля интегрируется в производственный процесс (и соответственно контроль интегрируется в другие функции команды).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«инспектор-контролер».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Предпочитает работать самостоятельно, его вклад будет виден и эффективен, если команда понимает, что от него требуется. Идеальные исследователи, способные собрать множество информации, однако не склонны продвигать свои достижения и могут затягивать сроки.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292804"/>
                  </a:ext>
                </a:extLst>
              </a:tr>
              <a:tr h="8858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Поддержание. Обеспечение стабильного качества продукции и обслуживания клиентов. Определяет деятельность команды с точки зрения безопасности, надежности, этики, преданности, удержания старых клиентов, умения соответствовать требованиям времени.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Роль «специалист по поддержанию достигнутого уровня». Более спокоен по сравнению с другими членами команды. Не склонен к незамедлительным реакциям, глубоко изучает вопрос до того, как действовать. Имеет твердые принципы и устойчивые ценности, выбирают сферы деятельности, связанные с заботой о других.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624023"/>
                  </a:ext>
                </a:extLst>
              </a:tr>
              <a:tr h="1057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Связи. Обеспечение внутренних и внешних взаимосвязей между членами команды; командой и другими группами в организации; командой и поставщиками; командой и клиентами. 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Любой член команды с рядом развитых специальных умений, навыков и коммуникативных установок: активное слушание; готовность оказать помощь; управление взаимодействием; развитая коммуникация.</a:t>
                      </a: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371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9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8"/>
          <p:cNvSpPr>
            <a:spLocks noGrp="1"/>
          </p:cNvSpPr>
          <p:nvPr>
            <p:ph idx="1"/>
          </p:nvPr>
        </p:nvSpPr>
        <p:spPr>
          <a:xfrm>
            <a:off x="1905000" y="152400"/>
            <a:ext cx="8534400" cy="5867400"/>
          </a:xfrm>
        </p:spPr>
        <p:txBody>
          <a:bodyPr/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Таким образом, модель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Марджерисона-МакКенна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средством не только диагностики, но и воздействия.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Команда проходит через этапы оценки, обсуждения, проектирования и планирования собственной деятельности, четко понимая, какие фрагменты этой деятельности на текущий момент страдают, а какие выполняются относительно эффективно.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В случае неэффективного исполнения функций позволяет перераспределить командные роли согласно предпочтениям (способности в рамках модели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Марджерисона-МакКенна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отдельно не акцентируются).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	Предполагается, что команда сама регулирует такой дисбаланс (косвенно, через оценку результатов деятельности). По крайней мере, команда приобретает мощные рефлексивные средства для анализа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01867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6278562"/>
          </a:xfrm>
          <a:ln>
            <a:miter lim="800000"/>
            <a:headEnd/>
            <a:tailEnd/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ru-RU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СПАСИБО ЗА ВНИМАНИЕ!</a:t>
            </a:r>
            <a: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ru-RU" sz="1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endParaRPr lang="ru-RU" sz="20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одержимое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077578"/>
              </p:ext>
            </p:extLst>
          </p:nvPr>
        </p:nvGraphicFramePr>
        <p:xfrm>
          <a:off x="1676400" y="1204657"/>
          <a:ext cx="86868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одержимое 8"/>
          <p:cNvSpPr txBox="1">
            <a:spLocks/>
          </p:cNvSpPr>
          <p:nvPr/>
        </p:nvSpPr>
        <p:spPr bwMode="auto">
          <a:xfrm>
            <a:off x="1676400" y="4770437"/>
            <a:ext cx="86868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70000"/>
              <a:defRPr/>
            </a:pPr>
            <a:r>
              <a:rPr lang="ru-RU" sz="3200" b="1" i="1" dirty="0">
                <a:solidFill>
                  <a:prstClr val="black"/>
                </a:solidFill>
                <a:latin typeface="Arial" charset="0"/>
              </a:rPr>
              <a:t>Лидерство</a:t>
            </a:r>
            <a:r>
              <a:rPr lang="ru-RU" sz="3200" dirty="0">
                <a:solidFill>
                  <a:prstClr val="black"/>
                </a:solidFill>
                <a:latin typeface="Arial" charset="0"/>
              </a:rPr>
              <a:t> – это власть одного или группы индивидов, осуществляемая в определенных условиях. </a:t>
            </a:r>
            <a:endParaRPr lang="ru-RU" sz="3200" dirty="0">
              <a:solidFill>
                <a:srgbClr val="04617B"/>
              </a:solidFill>
              <a:latin typeface="Constantia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77410" y="330702"/>
            <a:ext cx="73709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1. ОБЩЕЕ ПОНЯТИЕ О ЛИДЕРСТВЕ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35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905000" y="990600"/>
          <a:ext cx="83820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6800">
                <a:tc rowSpan="5">
                  <a:txBody>
                    <a:bodyPr/>
                    <a:lstStyle/>
                    <a:p>
                      <a:pPr algn="ctr"/>
                      <a:r>
                        <a:rPr lang="ru-RU" sz="5400" dirty="0" smtClean="0"/>
                        <a:t>ЛИДЕРСТВО</a:t>
                      </a:r>
                      <a:endParaRPr lang="ru-RU" sz="5400" dirty="0"/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это власть одного или группы индивидов, осуществляемая в определенных условиях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конкретный социальный статус, характеризующий руководящую должность, наделенную управленческими полномочиями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 воздействия на других людей посредством определенных присущих лидеру качеств  и полученных привилегий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неформальное влияние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 качество человека, символизирующее образец поведения в группе, способствующий укреплению общности, сплоченности в коллективе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58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000" b="1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0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  <a:r>
              <a:rPr lang="ru-RU" altLang="ru-RU" sz="300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влияния на достижение поставленных целей другими людьми (членами группы) индивида, обладающего такими личностными характеристиками и качествами, которые выделяют его из толпы и позволяют воздействовать на окружающих людей. </a:t>
            </a:r>
            <a:endParaRPr lang="ru-RU" altLang="ru-RU" sz="36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8"/>
          <p:cNvSpPr>
            <a:spLocks noGrp="1"/>
          </p:cNvSpPr>
          <p:nvPr>
            <p:ph idx="1"/>
          </p:nvPr>
        </p:nvSpPr>
        <p:spPr>
          <a:xfrm>
            <a:off x="1752600" y="228600"/>
            <a:ext cx="8686800" cy="5410200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Лидерство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                                       Свойство </a:t>
            </a: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 typeface="Wingdings 2" panose="05020102010507070707" pitchFamily="18" charset="2"/>
              <a:buNone/>
            </a:pPr>
            <a:endParaRPr lang="ru-RU" altLang="ru-RU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3810000" y="1295400"/>
            <a:ext cx="1295400" cy="533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934200" y="1295400"/>
            <a:ext cx="1143000" cy="6096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33600" y="2362200"/>
          <a:ext cx="3352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Представляет собой в первую очередь влияние лидера на членов группы с целью координации их деятельности и достижения общих целей, а также  влияние на разработку целей и задач функционирования группы, на поведение членов группы и эффективность деятельности, на взаимодействие членов группы и организационную культуру в целом.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477000" y="2362200"/>
          <a:ext cx="33528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0"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Учитываются характеристики и личные качества человека, который оказывает влияние на членов группы. Среди наиболее важных характеристик лидера в данном контексте можно выделить физическую и эмоциональную устойчивость, энтузиазм, </a:t>
                      </a:r>
                      <a:r>
                        <a:rPr kumimoji="0" lang="ru-RU" sz="1800" b="1" kern="120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креативность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профессионализм</a:t>
                      </a:r>
                      <a:r>
                        <a:rPr kumimoji="0" lang="ru-RU" sz="18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др.</a:t>
                      </a:r>
                      <a:endParaRPr kumimoji="0" lang="ru-RU" sz="18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8"/>
          <p:cNvSpPr>
            <a:spLocks noGrp="1"/>
          </p:cNvSpPr>
          <p:nvPr>
            <p:ph idx="1"/>
          </p:nvPr>
        </p:nvSpPr>
        <p:spPr>
          <a:xfrm>
            <a:off x="1981200" y="533400"/>
            <a:ext cx="8686800" cy="58674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3200" dirty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/>
              <a:t>Следует отличать понятия «лидер» и «руководитель».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3200" dirty="0"/>
              <a:t>Мы рассматриваем эти понятия в аспекте формальности или </a:t>
            </a:r>
            <a:r>
              <a:rPr lang="ru-RU" sz="3200" dirty="0" err="1"/>
              <a:t>неформальности</a:t>
            </a:r>
            <a:r>
              <a:rPr lang="ru-RU" sz="3200" dirty="0"/>
              <a:t> взаимодействия руководителя (лидера) с членами группы.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8"/>
          <p:cNvSpPr>
            <a:spLocks noGrp="1"/>
          </p:cNvSpPr>
          <p:nvPr>
            <p:ph idx="1"/>
          </p:nvPr>
        </p:nvSpPr>
        <p:spPr>
          <a:xfrm>
            <a:off x="1752600" y="5486401"/>
            <a:ext cx="8686800" cy="563563"/>
          </a:xfrm>
        </p:spPr>
        <p:txBody>
          <a:bodyPr/>
          <a:lstStyle/>
          <a:p>
            <a:pPr algn="ctr" eaLnBrk="1" hangingPunct="1">
              <a:buFont typeface="Wingdings 2" panose="05020102010507070707" pitchFamily="18" charset="2"/>
              <a:buNone/>
            </a:pPr>
            <a:r>
              <a:rPr lang="ru-RU" altLang="ru-RU" b="1" smtClean="0"/>
              <a:t>Рисунок – Отличия руководителя от лидера 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mtClean="0"/>
          </a:p>
        </p:txBody>
      </p:sp>
      <p:pic>
        <p:nvPicPr>
          <p:cNvPr id="12291" name="Схема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78"/>
          <a:stretch>
            <a:fillRect/>
          </a:stretch>
        </p:blipFill>
        <p:spPr bwMode="auto">
          <a:xfrm>
            <a:off x="1905000" y="1371600"/>
            <a:ext cx="8534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129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8"/>
          <p:cNvSpPr>
            <a:spLocks noGrp="1"/>
          </p:cNvSpPr>
          <p:nvPr>
            <p:ph idx="1"/>
          </p:nvPr>
        </p:nvSpPr>
        <p:spPr>
          <a:xfrm>
            <a:off x="1981200" y="152400"/>
            <a:ext cx="8534400" cy="6248400"/>
          </a:xfrm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52400"/>
          <a:ext cx="91440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895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1656</Words>
  <Application>Microsoft Office PowerPoint</Application>
  <PresentationFormat>Широкоэкранный</PresentationFormat>
  <Paragraphs>222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38" baseType="lpstr">
      <vt:lpstr>Arial</vt:lpstr>
      <vt:lpstr>Calibri</vt:lpstr>
      <vt:lpstr>Constantia</vt:lpstr>
      <vt:lpstr>Symbol</vt:lpstr>
      <vt:lpstr>Times New Roman</vt:lpstr>
      <vt:lpstr>Wingdings 2</vt:lpstr>
      <vt:lpstr>Поток</vt:lpstr>
      <vt:lpstr>1_Поток</vt:lpstr>
      <vt:lpstr>2_Поток</vt:lpstr>
      <vt:lpstr>ТЕМА 6. ЛИДЕРСТВО И РУКОВОДСТВО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ЛИДЕРСТВО И РУКОВОДСТВО </dc:title>
  <dc:creator>Ольга</dc:creator>
  <cp:lastModifiedBy>Ольга</cp:lastModifiedBy>
  <cp:revision>2</cp:revision>
  <dcterms:created xsi:type="dcterms:W3CDTF">2018-09-25T07:24:26Z</dcterms:created>
  <dcterms:modified xsi:type="dcterms:W3CDTF">2018-11-05T08:49:54Z</dcterms:modified>
</cp:coreProperties>
</file>